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8" r:id="rId3"/>
    <p:sldId id="329" r:id="rId4"/>
    <p:sldId id="330" r:id="rId5"/>
    <p:sldId id="331" r:id="rId6"/>
    <p:sldId id="293" r:id="rId7"/>
    <p:sldId id="319" r:id="rId8"/>
    <p:sldId id="320" r:id="rId9"/>
    <p:sldId id="294" r:id="rId10"/>
    <p:sldId id="305" r:id="rId11"/>
    <p:sldId id="299" r:id="rId12"/>
    <p:sldId id="300" r:id="rId13"/>
    <p:sldId id="325" r:id="rId14"/>
    <p:sldId id="295" r:id="rId15"/>
    <p:sldId id="297" r:id="rId16"/>
    <p:sldId id="292" r:id="rId17"/>
    <p:sldId id="301" r:id="rId18"/>
    <p:sldId id="302" r:id="rId19"/>
    <p:sldId id="304" r:id="rId20"/>
    <p:sldId id="316" r:id="rId21"/>
    <p:sldId id="306" r:id="rId22"/>
    <p:sldId id="309" r:id="rId23"/>
    <p:sldId id="310" r:id="rId24"/>
    <p:sldId id="312" r:id="rId25"/>
    <p:sldId id="313" r:id="rId26"/>
    <p:sldId id="314" r:id="rId27"/>
    <p:sldId id="317" r:id="rId28"/>
    <p:sldId id="315" r:id="rId29"/>
    <p:sldId id="276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izaina stils 1 - izcēlum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Vidējs stils 4 - izcēlum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1758" autoAdjust="0"/>
  </p:normalViewPr>
  <p:slideViewPr>
    <p:cSldViewPr snapToGrid="0">
      <p:cViewPr>
        <p:scale>
          <a:sx n="50" d="100"/>
          <a:sy n="50" d="100"/>
        </p:scale>
        <p:origin x="-150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CC367-7162-41B2-AA86-235E1CD7CF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C35EB90-2B44-4022-84B5-11DF530F46DB}">
      <dgm:prSet phldrT="[Teksts]"/>
      <dgm:spPr/>
      <dgm:t>
        <a:bodyPr/>
        <a:lstStyle/>
        <a:p>
          <a:r>
            <a:rPr lang="lv-LV" dirty="0" smtClean="0"/>
            <a:t>Izpratnes un attieksmes maiņa</a:t>
          </a:r>
          <a:endParaRPr lang="lv-LV" dirty="0"/>
        </a:p>
      </dgm:t>
    </dgm:pt>
    <dgm:pt modelId="{8DEBF1FE-A9F8-4744-9781-20E38E22C0FF}" type="parTrans" cxnId="{136AFC7A-1998-4E94-B621-0BDB89BE7779}">
      <dgm:prSet/>
      <dgm:spPr/>
      <dgm:t>
        <a:bodyPr/>
        <a:lstStyle/>
        <a:p>
          <a:endParaRPr lang="lv-LV"/>
        </a:p>
      </dgm:t>
    </dgm:pt>
    <dgm:pt modelId="{F434F8CB-EC4A-4092-B8D3-8F650D914F64}" type="sibTrans" cxnId="{136AFC7A-1998-4E94-B621-0BDB89BE7779}">
      <dgm:prSet/>
      <dgm:spPr/>
      <dgm:t>
        <a:bodyPr/>
        <a:lstStyle/>
        <a:p>
          <a:endParaRPr lang="lv-LV"/>
        </a:p>
      </dgm:t>
    </dgm:pt>
    <dgm:pt modelId="{26A952B9-4361-4C5C-8083-527762E69E5C}">
      <dgm:prSet phldrT="[Teksts]"/>
      <dgm:spPr/>
      <dgm:t>
        <a:bodyPr/>
        <a:lstStyle/>
        <a:p>
          <a:r>
            <a:rPr lang="lv-LV" dirty="0" smtClean="0"/>
            <a:t>Prasmīgi pasniedzēji; mācību metožu un piemēru izmantošana</a:t>
          </a:r>
          <a:endParaRPr lang="lv-LV" dirty="0"/>
        </a:p>
      </dgm:t>
    </dgm:pt>
    <dgm:pt modelId="{57124F4A-A492-4BB0-8C4F-7A4D854356A1}" type="parTrans" cxnId="{C1E9E731-28BC-4CDF-9F00-107102CFE441}">
      <dgm:prSet/>
      <dgm:spPr/>
      <dgm:t>
        <a:bodyPr/>
        <a:lstStyle/>
        <a:p>
          <a:endParaRPr lang="lv-LV"/>
        </a:p>
      </dgm:t>
    </dgm:pt>
    <dgm:pt modelId="{B6896147-1A8B-46B3-90F8-5F28245D6932}" type="sibTrans" cxnId="{C1E9E731-28BC-4CDF-9F00-107102CFE441}">
      <dgm:prSet/>
      <dgm:spPr/>
      <dgm:t>
        <a:bodyPr/>
        <a:lstStyle/>
        <a:p>
          <a:endParaRPr lang="lv-LV"/>
        </a:p>
      </dgm:t>
    </dgm:pt>
    <dgm:pt modelId="{7DA64168-7E5B-4553-BF14-4B40BB7B829B}">
      <dgm:prSet phldrT="[Teksts]"/>
      <dgm:spPr/>
      <dgm:t>
        <a:bodyPr/>
        <a:lstStyle/>
        <a:p>
          <a:r>
            <a:rPr lang="lv-LV" dirty="0" smtClean="0"/>
            <a:t>Sarežģīta satura apguve</a:t>
          </a:r>
          <a:endParaRPr lang="lv-LV" dirty="0"/>
        </a:p>
      </dgm:t>
    </dgm:pt>
    <dgm:pt modelId="{07ED4AE1-E82D-42E4-B49D-AED2E73DAF22}" type="parTrans" cxnId="{FD98AB5E-30F2-40E2-8051-78B2C9D8B899}">
      <dgm:prSet/>
      <dgm:spPr/>
      <dgm:t>
        <a:bodyPr/>
        <a:lstStyle/>
        <a:p>
          <a:endParaRPr lang="lv-LV"/>
        </a:p>
      </dgm:t>
    </dgm:pt>
    <dgm:pt modelId="{DE5B31F1-6547-47E8-80A2-70502BB9A5A1}" type="sibTrans" cxnId="{FD98AB5E-30F2-40E2-8051-78B2C9D8B899}">
      <dgm:prSet/>
      <dgm:spPr/>
      <dgm:t>
        <a:bodyPr/>
        <a:lstStyle/>
        <a:p>
          <a:endParaRPr lang="lv-LV"/>
        </a:p>
      </dgm:t>
    </dgm:pt>
    <dgm:pt modelId="{5EA72D87-18DF-44C8-BDAE-69144B9F9072}">
      <dgm:prSet phldrT="[Teksts]"/>
      <dgm:spPr/>
      <dgm:t>
        <a:bodyPr/>
        <a:lstStyle/>
        <a:p>
          <a:r>
            <a:rPr lang="lv-LV" dirty="0" smtClean="0"/>
            <a:t>Prasmīgi skaidrojumi, paskaidrojošais materiāls</a:t>
          </a:r>
          <a:endParaRPr lang="lv-LV" dirty="0"/>
        </a:p>
      </dgm:t>
    </dgm:pt>
    <dgm:pt modelId="{C6C0F643-C73A-43F9-B383-3F598F55832B}" type="parTrans" cxnId="{6BF8E398-781F-49EF-814B-81CF19F9AF93}">
      <dgm:prSet/>
      <dgm:spPr/>
      <dgm:t>
        <a:bodyPr/>
        <a:lstStyle/>
        <a:p>
          <a:endParaRPr lang="lv-LV"/>
        </a:p>
      </dgm:t>
    </dgm:pt>
    <dgm:pt modelId="{6ED358C1-040E-4144-8BA0-3E88C51A1306}" type="sibTrans" cxnId="{6BF8E398-781F-49EF-814B-81CF19F9AF93}">
      <dgm:prSet/>
      <dgm:spPr/>
      <dgm:t>
        <a:bodyPr/>
        <a:lstStyle/>
        <a:p>
          <a:endParaRPr lang="lv-LV"/>
        </a:p>
      </dgm:t>
    </dgm:pt>
    <dgm:pt modelId="{9B09B370-DC2C-4A62-9505-CC172887613C}">
      <dgm:prSet phldrT="[Teksts]"/>
      <dgm:spPr/>
      <dgm:t>
        <a:bodyPr/>
        <a:lstStyle/>
        <a:p>
          <a:r>
            <a:rPr lang="lv-LV" dirty="0" smtClean="0"/>
            <a:t>Vairāk pienākumu!</a:t>
          </a:r>
          <a:endParaRPr lang="lv-LV" dirty="0"/>
        </a:p>
      </dgm:t>
    </dgm:pt>
    <dgm:pt modelId="{80CE0EBB-38D1-4C91-9CF3-2EE63DF813BB}" type="parTrans" cxnId="{F5AC81DE-B281-4938-ACD3-B2CCAF1C7631}">
      <dgm:prSet/>
      <dgm:spPr/>
      <dgm:t>
        <a:bodyPr/>
        <a:lstStyle/>
        <a:p>
          <a:endParaRPr lang="lv-LV"/>
        </a:p>
      </dgm:t>
    </dgm:pt>
    <dgm:pt modelId="{31E96AAA-FF26-4EF8-A72C-E28A058E3B07}" type="sibTrans" cxnId="{F5AC81DE-B281-4938-ACD3-B2CCAF1C7631}">
      <dgm:prSet/>
      <dgm:spPr/>
      <dgm:t>
        <a:bodyPr/>
        <a:lstStyle/>
        <a:p>
          <a:endParaRPr lang="lv-LV"/>
        </a:p>
      </dgm:t>
    </dgm:pt>
    <dgm:pt modelId="{26E6D734-CAED-43BC-8231-808BF6AB0B1E}">
      <dgm:prSet phldrT="[Teksts]"/>
      <dgm:spPr/>
      <dgm:t>
        <a:bodyPr/>
        <a:lstStyle/>
        <a:p>
          <a:r>
            <a:rPr lang="lv-LV" dirty="0" smtClean="0"/>
            <a:t>Tie paši pienākumi, tikai izpildāmi daudz efektīvākā veidā</a:t>
          </a:r>
          <a:endParaRPr lang="lv-LV" dirty="0"/>
        </a:p>
      </dgm:t>
    </dgm:pt>
    <dgm:pt modelId="{19BD8A12-CA31-45AD-ABC1-896B91BC48BC}" type="parTrans" cxnId="{DDA7D1B5-C731-48CA-BDD1-FA814B4198A2}">
      <dgm:prSet/>
      <dgm:spPr/>
      <dgm:t>
        <a:bodyPr/>
        <a:lstStyle/>
        <a:p>
          <a:endParaRPr lang="lv-LV"/>
        </a:p>
      </dgm:t>
    </dgm:pt>
    <dgm:pt modelId="{9F660CAE-25A2-457D-8D00-180881FFF21C}" type="sibTrans" cxnId="{DDA7D1B5-C731-48CA-BDD1-FA814B4198A2}">
      <dgm:prSet/>
      <dgm:spPr/>
      <dgm:t>
        <a:bodyPr/>
        <a:lstStyle/>
        <a:p>
          <a:endParaRPr lang="lv-LV"/>
        </a:p>
      </dgm:t>
    </dgm:pt>
    <dgm:pt modelId="{AA1CD621-705F-4948-92BA-B9D962322133}">
      <dgm:prSet/>
      <dgm:spPr/>
      <dgm:t>
        <a:bodyPr/>
        <a:lstStyle/>
        <a:p>
          <a:r>
            <a:rPr lang="lv-LV" dirty="0" smtClean="0"/>
            <a:t>Neskaidri uzdevumi</a:t>
          </a:r>
          <a:endParaRPr lang="lv-LV" dirty="0"/>
        </a:p>
      </dgm:t>
    </dgm:pt>
    <dgm:pt modelId="{DAD5876B-1E29-4123-B7EC-BBE1B2E7464C}" type="parTrans" cxnId="{1AB73924-E708-44E2-8301-2299A077C650}">
      <dgm:prSet/>
      <dgm:spPr/>
      <dgm:t>
        <a:bodyPr/>
        <a:lstStyle/>
        <a:p>
          <a:endParaRPr lang="lv-LV"/>
        </a:p>
      </dgm:t>
    </dgm:pt>
    <dgm:pt modelId="{FA13C6BB-0FA6-4BB7-979D-ECCE94B1D645}" type="sibTrans" cxnId="{1AB73924-E708-44E2-8301-2299A077C650}">
      <dgm:prSet/>
      <dgm:spPr/>
      <dgm:t>
        <a:bodyPr/>
        <a:lstStyle/>
        <a:p>
          <a:endParaRPr lang="lv-LV"/>
        </a:p>
      </dgm:t>
    </dgm:pt>
    <dgm:pt modelId="{93C14190-8AA1-4D81-ABC8-78273F21BE1C}">
      <dgm:prSet/>
      <dgm:spPr/>
      <dgm:t>
        <a:bodyPr/>
        <a:lstStyle/>
        <a:p>
          <a:r>
            <a:rPr lang="lv-LV" dirty="0" smtClean="0"/>
            <a:t>Atbalsts, regulāri atgādinājumi, draudzīga komunikācija</a:t>
          </a:r>
          <a:endParaRPr lang="lv-LV" dirty="0"/>
        </a:p>
      </dgm:t>
    </dgm:pt>
    <dgm:pt modelId="{98540B61-4BD8-4C20-9134-CF3BF7F833B9}" type="parTrans" cxnId="{71D0AAC1-403E-4096-A3C7-5D23A76F84F6}">
      <dgm:prSet/>
      <dgm:spPr/>
      <dgm:t>
        <a:bodyPr/>
        <a:lstStyle/>
        <a:p>
          <a:endParaRPr lang="lv-LV"/>
        </a:p>
      </dgm:t>
    </dgm:pt>
    <dgm:pt modelId="{CCDDC6D9-6505-4076-8871-0764E335A0B8}" type="sibTrans" cxnId="{71D0AAC1-403E-4096-A3C7-5D23A76F84F6}">
      <dgm:prSet/>
      <dgm:spPr/>
      <dgm:t>
        <a:bodyPr/>
        <a:lstStyle/>
        <a:p>
          <a:endParaRPr lang="lv-LV"/>
        </a:p>
      </dgm:t>
    </dgm:pt>
    <dgm:pt modelId="{ED4E9B81-80D1-48E7-968D-E7E30E0061DC}" type="pres">
      <dgm:prSet presAssocID="{4FFCC367-7162-41B2-AA86-235E1CD7CF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BFEB4F07-D7D6-4E59-99B4-EFFBD2142ADC}" type="pres">
      <dgm:prSet presAssocID="{7C35EB90-2B44-4022-84B5-11DF530F46DB}" presName="horFlow" presStyleCnt="0"/>
      <dgm:spPr/>
    </dgm:pt>
    <dgm:pt modelId="{3B7958D6-557D-45BE-89DD-EE3B8DC260A8}" type="pres">
      <dgm:prSet presAssocID="{7C35EB90-2B44-4022-84B5-11DF530F46DB}" presName="bigChev" presStyleLbl="node1" presStyleIdx="0" presStyleCnt="4" custScaleX="202897"/>
      <dgm:spPr/>
      <dgm:t>
        <a:bodyPr/>
        <a:lstStyle/>
        <a:p>
          <a:endParaRPr lang="lv-LV"/>
        </a:p>
      </dgm:t>
    </dgm:pt>
    <dgm:pt modelId="{5A264FE1-69AE-416A-97CB-A0EF8B70ECE3}" type="pres">
      <dgm:prSet presAssocID="{57124F4A-A492-4BB0-8C4F-7A4D854356A1}" presName="parTrans" presStyleCnt="0"/>
      <dgm:spPr/>
    </dgm:pt>
    <dgm:pt modelId="{2D3EC047-1466-4BAF-9366-045975399152}" type="pres">
      <dgm:prSet presAssocID="{26A952B9-4361-4C5C-8083-527762E69E5C}" presName="node" presStyleLbl="alignAccFollowNode1" presStyleIdx="0" presStyleCnt="4" custScaleX="25260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1A78D9E-B14E-4001-A11F-F607ED449313}" type="pres">
      <dgm:prSet presAssocID="{7C35EB90-2B44-4022-84B5-11DF530F46DB}" presName="vSp" presStyleCnt="0"/>
      <dgm:spPr/>
    </dgm:pt>
    <dgm:pt modelId="{B938D795-C2EE-4D47-8492-2FB84DD6AAED}" type="pres">
      <dgm:prSet presAssocID="{7DA64168-7E5B-4553-BF14-4B40BB7B829B}" presName="horFlow" presStyleCnt="0"/>
      <dgm:spPr/>
    </dgm:pt>
    <dgm:pt modelId="{19D5F46D-B96B-4672-9ED7-C699DB9D4981}" type="pres">
      <dgm:prSet presAssocID="{7DA64168-7E5B-4553-BF14-4B40BB7B829B}" presName="bigChev" presStyleLbl="node1" presStyleIdx="1" presStyleCnt="4" custScaleX="200220"/>
      <dgm:spPr/>
      <dgm:t>
        <a:bodyPr/>
        <a:lstStyle/>
        <a:p>
          <a:endParaRPr lang="lv-LV"/>
        </a:p>
      </dgm:t>
    </dgm:pt>
    <dgm:pt modelId="{3E0F03CC-5E19-4FCD-88EC-E971695083EF}" type="pres">
      <dgm:prSet presAssocID="{C6C0F643-C73A-43F9-B383-3F598F55832B}" presName="parTrans" presStyleCnt="0"/>
      <dgm:spPr/>
    </dgm:pt>
    <dgm:pt modelId="{AEA25107-8A22-4513-8244-CCCF3403D859}" type="pres">
      <dgm:prSet presAssocID="{5EA72D87-18DF-44C8-BDAE-69144B9F9072}" presName="node" presStyleLbl="alignAccFollowNode1" presStyleIdx="1" presStyleCnt="4" custScaleX="26017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6646D15-8C0D-4B23-B866-A4AF4963F44F}" type="pres">
      <dgm:prSet presAssocID="{7DA64168-7E5B-4553-BF14-4B40BB7B829B}" presName="vSp" presStyleCnt="0"/>
      <dgm:spPr/>
    </dgm:pt>
    <dgm:pt modelId="{337D01C5-01B2-464C-BE0E-FD25B66F0B8D}" type="pres">
      <dgm:prSet presAssocID="{9B09B370-DC2C-4A62-9505-CC172887613C}" presName="horFlow" presStyleCnt="0"/>
      <dgm:spPr/>
    </dgm:pt>
    <dgm:pt modelId="{C7ED50DE-C705-4EFF-BDEB-6A82F43D28DE}" type="pres">
      <dgm:prSet presAssocID="{9B09B370-DC2C-4A62-9505-CC172887613C}" presName="bigChev" presStyleLbl="node1" presStyleIdx="2" presStyleCnt="4" custScaleX="201742"/>
      <dgm:spPr/>
      <dgm:t>
        <a:bodyPr/>
        <a:lstStyle/>
        <a:p>
          <a:endParaRPr lang="lv-LV"/>
        </a:p>
      </dgm:t>
    </dgm:pt>
    <dgm:pt modelId="{565090C2-2B11-4AD0-B978-C88607807383}" type="pres">
      <dgm:prSet presAssocID="{19BD8A12-CA31-45AD-ABC1-896B91BC48BC}" presName="parTrans" presStyleCnt="0"/>
      <dgm:spPr/>
    </dgm:pt>
    <dgm:pt modelId="{20CFE848-ADC0-4227-9C7A-B6A55A803E3B}" type="pres">
      <dgm:prSet presAssocID="{26E6D734-CAED-43BC-8231-808BF6AB0B1E}" presName="node" presStyleLbl="alignAccFollowNode1" presStyleIdx="2" presStyleCnt="4" custScaleX="26158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E200969-45AF-46FF-BECD-F2F6E852B9A9}" type="pres">
      <dgm:prSet presAssocID="{9B09B370-DC2C-4A62-9505-CC172887613C}" presName="vSp" presStyleCnt="0"/>
      <dgm:spPr/>
    </dgm:pt>
    <dgm:pt modelId="{FED6DC51-76E3-4F70-8FDD-BEB915BE1231}" type="pres">
      <dgm:prSet presAssocID="{AA1CD621-705F-4948-92BA-B9D962322133}" presName="horFlow" presStyleCnt="0"/>
      <dgm:spPr/>
    </dgm:pt>
    <dgm:pt modelId="{27C6641F-60F6-4DCB-BE61-AF6E3F9B38DE}" type="pres">
      <dgm:prSet presAssocID="{AA1CD621-705F-4948-92BA-B9D962322133}" presName="bigChev" presStyleLbl="node1" presStyleIdx="3" presStyleCnt="4" custScaleX="202576"/>
      <dgm:spPr/>
      <dgm:t>
        <a:bodyPr/>
        <a:lstStyle/>
        <a:p>
          <a:endParaRPr lang="lv-LV"/>
        </a:p>
      </dgm:t>
    </dgm:pt>
    <dgm:pt modelId="{74547A81-3FF6-4224-B495-EB8761A2CE57}" type="pres">
      <dgm:prSet presAssocID="{98540B61-4BD8-4C20-9134-CF3BF7F833B9}" presName="parTrans" presStyleCnt="0"/>
      <dgm:spPr/>
    </dgm:pt>
    <dgm:pt modelId="{26DA2DB4-40A1-465A-A7EC-928240C3D2B4}" type="pres">
      <dgm:prSet presAssocID="{93C14190-8AA1-4D81-ABC8-78273F21BE1C}" presName="node" presStyleLbl="alignAccFollowNode1" presStyleIdx="3" presStyleCnt="4" custScaleX="25973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D4790C21-032D-419E-BF8C-764F7856FDB5}" type="presOf" srcId="{AA1CD621-705F-4948-92BA-B9D962322133}" destId="{27C6641F-60F6-4DCB-BE61-AF6E3F9B38DE}" srcOrd="0" destOrd="0" presId="urn:microsoft.com/office/officeart/2005/8/layout/lProcess3"/>
    <dgm:cxn modelId="{200BA26E-55C9-47D7-9246-FED6B83A1ACC}" type="presOf" srcId="{93C14190-8AA1-4D81-ABC8-78273F21BE1C}" destId="{26DA2DB4-40A1-465A-A7EC-928240C3D2B4}" srcOrd="0" destOrd="0" presId="urn:microsoft.com/office/officeart/2005/8/layout/lProcess3"/>
    <dgm:cxn modelId="{6BF8E398-781F-49EF-814B-81CF19F9AF93}" srcId="{7DA64168-7E5B-4553-BF14-4B40BB7B829B}" destId="{5EA72D87-18DF-44C8-BDAE-69144B9F9072}" srcOrd="0" destOrd="0" parTransId="{C6C0F643-C73A-43F9-B383-3F598F55832B}" sibTransId="{6ED358C1-040E-4144-8BA0-3E88C51A1306}"/>
    <dgm:cxn modelId="{C1E9E731-28BC-4CDF-9F00-107102CFE441}" srcId="{7C35EB90-2B44-4022-84B5-11DF530F46DB}" destId="{26A952B9-4361-4C5C-8083-527762E69E5C}" srcOrd="0" destOrd="0" parTransId="{57124F4A-A492-4BB0-8C4F-7A4D854356A1}" sibTransId="{B6896147-1A8B-46B3-90F8-5F28245D6932}"/>
    <dgm:cxn modelId="{A900A437-0310-46A8-AEF7-996BD97916D7}" type="presOf" srcId="{26A952B9-4361-4C5C-8083-527762E69E5C}" destId="{2D3EC047-1466-4BAF-9366-045975399152}" srcOrd="0" destOrd="0" presId="urn:microsoft.com/office/officeart/2005/8/layout/lProcess3"/>
    <dgm:cxn modelId="{FD98AB5E-30F2-40E2-8051-78B2C9D8B899}" srcId="{4FFCC367-7162-41B2-AA86-235E1CD7CFF2}" destId="{7DA64168-7E5B-4553-BF14-4B40BB7B829B}" srcOrd="1" destOrd="0" parTransId="{07ED4AE1-E82D-42E4-B49D-AED2E73DAF22}" sibTransId="{DE5B31F1-6547-47E8-80A2-70502BB9A5A1}"/>
    <dgm:cxn modelId="{1AB73924-E708-44E2-8301-2299A077C650}" srcId="{4FFCC367-7162-41B2-AA86-235E1CD7CFF2}" destId="{AA1CD621-705F-4948-92BA-B9D962322133}" srcOrd="3" destOrd="0" parTransId="{DAD5876B-1E29-4123-B7EC-BBE1B2E7464C}" sibTransId="{FA13C6BB-0FA6-4BB7-979D-ECCE94B1D645}"/>
    <dgm:cxn modelId="{FE22AB3E-3D98-4CC0-980F-7BCFA322C085}" type="presOf" srcId="{26E6D734-CAED-43BC-8231-808BF6AB0B1E}" destId="{20CFE848-ADC0-4227-9C7A-B6A55A803E3B}" srcOrd="0" destOrd="0" presId="urn:microsoft.com/office/officeart/2005/8/layout/lProcess3"/>
    <dgm:cxn modelId="{136AFC7A-1998-4E94-B621-0BDB89BE7779}" srcId="{4FFCC367-7162-41B2-AA86-235E1CD7CFF2}" destId="{7C35EB90-2B44-4022-84B5-11DF530F46DB}" srcOrd="0" destOrd="0" parTransId="{8DEBF1FE-A9F8-4744-9781-20E38E22C0FF}" sibTransId="{F434F8CB-EC4A-4092-B8D3-8F650D914F64}"/>
    <dgm:cxn modelId="{BD5444AC-D8A9-43E2-A88A-8FD02332ED6F}" type="presOf" srcId="{4FFCC367-7162-41B2-AA86-235E1CD7CFF2}" destId="{ED4E9B81-80D1-48E7-968D-E7E30E0061DC}" srcOrd="0" destOrd="0" presId="urn:microsoft.com/office/officeart/2005/8/layout/lProcess3"/>
    <dgm:cxn modelId="{F5AC81DE-B281-4938-ACD3-B2CCAF1C7631}" srcId="{4FFCC367-7162-41B2-AA86-235E1CD7CFF2}" destId="{9B09B370-DC2C-4A62-9505-CC172887613C}" srcOrd="2" destOrd="0" parTransId="{80CE0EBB-38D1-4C91-9CF3-2EE63DF813BB}" sibTransId="{31E96AAA-FF26-4EF8-A72C-E28A058E3B07}"/>
    <dgm:cxn modelId="{A0071F33-A437-42FF-9BAD-EC32AC2B61C3}" type="presOf" srcId="{7DA64168-7E5B-4553-BF14-4B40BB7B829B}" destId="{19D5F46D-B96B-4672-9ED7-C699DB9D4981}" srcOrd="0" destOrd="0" presId="urn:microsoft.com/office/officeart/2005/8/layout/lProcess3"/>
    <dgm:cxn modelId="{E65C0D42-A633-4877-B459-E2C57969DD71}" type="presOf" srcId="{5EA72D87-18DF-44C8-BDAE-69144B9F9072}" destId="{AEA25107-8A22-4513-8244-CCCF3403D859}" srcOrd="0" destOrd="0" presId="urn:microsoft.com/office/officeart/2005/8/layout/lProcess3"/>
    <dgm:cxn modelId="{507F32B7-3508-4FB2-A2E5-73D44AAFCD33}" type="presOf" srcId="{7C35EB90-2B44-4022-84B5-11DF530F46DB}" destId="{3B7958D6-557D-45BE-89DD-EE3B8DC260A8}" srcOrd="0" destOrd="0" presId="urn:microsoft.com/office/officeart/2005/8/layout/lProcess3"/>
    <dgm:cxn modelId="{FF45FEF6-9B2E-4955-B05B-7482B3D8C8E3}" type="presOf" srcId="{9B09B370-DC2C-4A62-9505-CC172887613C}" destId="{C7ED50DE-C705-4EFF-BDEB-6A82F43D28DE}" srcOrd="0" destOrd="0" presId="urn:microsoft.com/office/officeart/2005/8/layout/lProcess3"/>
    <dgm:cxn modelId="{71D0AAC1-403E-4096-A3C7-5D23A76F84F6}" srcId="{AA1CD621-705F-4948-92BA-B9D962322133}" destId="{93C14190-8AA1-4D81-ABC8-78273F21BE1C}" srcOrd="0" destOrd="0" parTransId="{98540B61-4BD8-4C20-9134-CF3BF7F833B9}" sibTransId="{CCDDC6D9-6505-4076-8871-0764E335A0B8}"/>
    <dgm:cxn modelId="{DDA7D1B5-C731-48CA-BDD1-FA814B4198A2}" srcId="{9B09B370-DC2C-4A62-9505-CC172887613C}" destId="{26E6D734-CAED-43BC-8231-808BF6AB0B1E}" srcOrd="0" destOrd="0" parTransId="{19BD8A12-CA31-45AD-ABC1-896B91BC48BC}" sibTransId="{9F660CAE-25A2-457D-8D00-180881FFF21C}"/>
    <dgm:cxn modelId="{138154E7-9F3B-4B2B-A5AD-3711AF8E5828}" type="presParOf" srcId="{ED4E9B81-80D1-48E7-968D-E7E30E0061DC}" destId="{BFEB4F07-D7D6-4E59-99B4-EFFBD2142ADC}" srcOrd="0" destOrd="0" presId="urn:microsoft.com/office/officeart/2005/8/layout/lProcess3"/>
    <dgm:cxn modelId="{1D036DF3-F316-44F1-AD7D-E01FD21D49CF}" type="presParOf" srcId="{BFEB4F07-D7D6-4E59-99B4-EFFBD2142ADC}" destId="{3B7958D6-557D-45BE-89DD-EE3B8DC260A8}" srcOrd="0" destOrd="0" presId="urn:microsoft.com/office/officeart/2005/8/layout/lProcess3"/>
    <dgm:cxn modelId="{C5E1BF66-0B11-47D8-8A50-EC5CF753B6BE}" type="presParOf" srcId="{BFEB4F07-D7D6-4E59-99B4-EFFBD2142ADC}" destId="{5A264FE1-69AE-416A-97CB-A0EF8B70ECE3}" srcOrd="1" destOrd="0" presId="urn:microsoft.com/office/officeart/2005/8/layout/lProcess3"/>
    <dgm:cxn modelId="{11BD8992-B87C-40EE-B9EA-88B3A59D5356}" type="presParOf" srcId="{BFEB4F07-D7D6-4E59-99B4-EFFBD2142ADC}" destId="{2D3EC047-1466-4BAF-9366-045975399152}" srcOrd="2" destOrd="0" presId="urn:microsoft.com/office/officeart/2005/8/layout/lProcess3"/>
    <dgm:cxn modelId="{6EEC2E49-0AA3-46A8-A5F1-A0C18FAB5C2B}" type="presParOf" srcId="{ED4E9B81-80D1-48E7-968D-E7E30E0061DC}" destId="{01A78D9E-B14E-4001-A11F-F607ED449313}" srcOrd="1" destOrd="0" presId="urn:microsoft.com/office/officeart/2005/8/layout/lProcess3"/>
    <dgm:cxn modelId="{59F6EC07-263E-4C73-BEBB-F11D4440AB6E}" type="presParOf" srcId="{ED4E9B81-80D1-48E7-968D-E7E30E0061DC}" destId="{B938D795-C2EE-4D47-8492-2FB84DD6AAED}" srcOrd="2" destOrd="0" presId="urn:microsoft.com/office/officeart/2005/8/layout/lProcess3"/>
    <dgm:cxn modelId="{03E5AA7A-2965-4930-B0F9-EA284ACCECEA}" type="presParOf" srcId="{B938D795-C2EE-4D47-8492-2FB84DD6AAED}" destId="{19D5F46D-B96B-4672-9ED7-C699DB9D4981}" srcOrd="0" destOrd="0" presId="urn:microsoft.com/office/officeart/2005/8/layout/lProcess3"/>
    <dgm:cxn modelId="{56E2AD9B-1615-4429-8D87-C87C4C7BF3CB}" type="presParOf" srcId="{B938D795-C2EE-4D47-8492-2FB84DD6AAED}" destId="{3E0F03CC-5E19-4FCD-88EC-E971695083EF}" srcOrd="1" destOrd="0" presId="urn:microsoft.com/office/officeart/2005/8/layout/lProcess3"/>
    <dgm:cxn modelId="{3A36928D-D64B-474D-B8B0-9BD8057F4EC4}" type="presParOf" srcId="{B938D795-C2EE-4D47-8492-2FB84DD6AAED}" destId="{AEA25107-8A22-4513-8244-CCCF3403D859}" srcOrd="2" destOrd="0" presId="urn:microsoft.com/office/officeart/2005/8/layout/lProcess3"/>
    <dgm:cxn modelId="{B8B2868D-D0F7-4AF0-8568-1D1B5CE69127}" type="presParOf" srcId="{ED4E9B81-80D1-48E7-968D-E7E30E0061DC}" destId="{66646D15-8C0D-4B23-B866-A4AF4963F44F}" srcOrd="3" destOrd="0" presId="urn:microsoft.com/office/officeart/2005/8/layout/lProcess3"/>
    <dgm:cxn modelId="{AD3DA68F-C423-46FD-9883-257E837DB32D}" type="presParOf" srcId="{ED4E9B81-80D1-48E7-968D-E7E30E0061DC}" destId="{337D01C5-01B2-464C-BE0E-FD25B66F0B8D}" srcOrd="4" destOrd="0" presId="urn:microsoft.com/office/officeart/2005/8/layout/lProcess3"/>
    <dgm:cxn modelId="{442EF94C-663B-4AF8-83BE-87BFBAF617E3}" type="presParOf" srcId="{337D01C5-01B2-464C-BE0E-FD25B66F0B8D}" destId="{C7ED50DE-C705-4EFF-BDEB-6A82F43D28DE}" srcOrd="0" destOrd="0" presId="urn:microsoft.com/office/officeart/2005/8/layout/lProcess3"/>
    <dgm:cxn modelId="{AD1A47FB-8365-44CD-9E55-39D91136A8F2}" type="presParOf" srcId="{337D01C5-01B2-464C-BE0E-FD25B66F0B8D}" destId="{565090C2-2B11-4AD0-B978-C88607807383}" srcOrd="1" destOrd="0" presId="urn:microsoft.com/office/officeart/2005/8/layout/lProcess3"/>
    <dgm:cxn modelId="{43F31500-5B98-4C3B-AB70-2E35F55894EE}" type="presParOf" srcId="{337D01C5-01B2-464C-BE0E-FD25B66F0B8D}" destId="{20CFE848-ADC0-4227-9C7A-B6A55A803E3B}" srcOrd="2" destOrd="0" presId="urn:microsoft.com/office/officeart/2005/8/layout/lProcess3"/>
    <dgm:cxn modelId="{7DC5177D-2CC8-4DEC-8EC5-DFD10118F17C}" type="presParOf" srcId="{ED4E9B81-80D1-48E7-968D-E7E30E0061DC}" destId="{0E200969-45AF-46FF-BECD-F2F6E852B9A9}" srcOrd="5" destOrd="0" presId="urn:microsoft.com/office/officeart/2005/8/layout/lProcess3"/>
    <dgm:cxn modelId="{A20F4CF1-891B-4B26-A1CE-06A7ACF11168}" type="presParOf" srcId="{ED4E9B81-80D1-48E7-968D-E7E30E0061DC}" destId="{FED6DC51-76E3-4F70-8FDD-BEB915BE1231}" srcOrd="6" destOrd="0" presId="urn:microsoft.com/office/officeart/2005/8/layout/lProcess3"/>
    <dgm:cxn modelId="{132E6FFB-56CD-41C0-B681-6200FD0A356B}" type="presParOf" srcId="{FED6DC51-76E3-4F70-8FDD-BEB915BE1231}" destId="{27C6641F-60F6-4DCB-BE61-AF6E3F9B38DE}" srcOrd="0" destOrd="0" presId="urn:microsoft.com/office/officeart/2005/8/layout/lProcess3"/>
    <dgm:cxn modelId="{66E41BF9-981E-474F-9F0D-B6B79B612CB7}" type="presParOf" srcId="{FED6DC51-76E3-4F70-8FDD-BEB915BE1231}" destId="{74547A81-3FF6-4224-B495-EB8761A2CE57}" srcOrd="1" destOrd="0" presId="urn:microsoft.com/office/officeart/2005/8/layout/lProcess3"/>
    <dgm:cxn modelId="{E81250E4-7EAD-489A-A022-3E5A39674C1C}" type="presParOf" srcId="{FED6DC51-76E3-4F70-8FDD-BEB915BE1231}" destId="{26DA2DB4-40A1-465A-A7EC-928240C3D2B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5D203-A76D-4E5E-B677-3304542B8BF8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lv-LV"/>
        </a:p>
      </dgm:t>
    </dgm:pt>
    <dgm:pt modelId="{4017978E-241C-461D-8962-EC81CDE5A99E}">
      <dgm:prSet phldrT="[Teksts]" custT="1"/>
      <dgm:spPr/>
      <dgm:t>
        <a:bodyPr/>
        <a:lstStyle/>
        <a:p>
          <a:r>
            <a:rPr lang="lv-LV" sz="2800" b="1" dirty="0" err="1" smtClean="0"/>
            <a:t>Ekstrinsīvā</a:t>
          </a:r>
          <a:r>
            <a:rPr lang="lv-LV" sz="2800" b="1" dirty="0" smtClean="0"/>
            <a:t> (ārējā)</a:t>
          </a:r>
          <a:endParaRPr lang="lv-LV" sz="2800" b="1" dirty="0"/>
        </a:p>
      </dgm:t>
    </dgm:pt>
    <dgm:pt modelId="{8E49C47B-6B73-441B-813C-CF7FC4233978}" type="parTrans" cxnId="{0095D3B7-2A07-426C-A315-726C2EBFAFAE}">
      <dgm:prSet/>
      <dgm:spPr/>
      <dgm:t>
        <a:bodyPr/>
        <a:lstStyle/>
        <a:p>
          <a:endParaRPr lang="lv-LV"/>
        </a:p>
      </dgm:t>
    </dgm:pt>
    <dgm:pt modelId="{A7D023AD-90C1-4001-B69F-22E079B4275C}" type="sibTrans" cxnId="{0095D3B7-2A07-426C-A315-726C2EBFAFAE}">
      <dgm:prSet/>
      <dgm:spPr/>
      <dgm:t>
        <a:bodyPr/>
        <a:lstStyle/>
        <a:p>
          <a:endParaRPr lang="lv-LV"/>
        </a:p>
      </dgm:t>
    </dgm:pt>
    <dgm:pt modelId="{A3E7FC5C-1FEC-4E77-8B25-81B50F6E4367}">
      <dgm:prSet phldrT="[Teksts]"/>
      <dgm:spPr/>
      <dgm:t>
        <a:bodyPr/>
        <a:lstStyle/>
        <a:p>
          <a:pPr algn="l"/>
          <a:r>
            <a:rPr lang="lv-LV" dirty="0" smtClean="0"/>
            <a:t>Balstīta uz ārējiem pamudinošiem apstākļiem:</a:t>
          </a:r>
        </a:p>
        <a:p>
          <a:pPr algn="l"/>
          <a:r>
            <a:rPr lang="lv-LV" dirty="0" smtClean="0"/>
            <a:t>- Citu cilvēku uzvedība,</a:t>
          </a:r>
        </a:p>
        <a:p>
          <a:pPr algn="l"/>
          <a:r>
            <a:rPr lang="lv-LV" dirty="0" smtClean="0"/>
            <a:t>- Apbalvojumi un sodi,</a:t>
          </a:r>
        </a:p>
        <a:p>
          <a:pPr algn="l"/>
          <a:r>
            <a:rPr lang="lv-LV" dirty="0" smtClean="0"/>
            <a:t>- Apkārtējo cilvēku vērtējums</a:t>
          </a:r>
          <a:endParaRPr lang="lv-LV" dirty="0"/>
        </a:p>
      </dgm:t>
    </dgm:pt>
    <dgm:pt modelId="{18DBE272-2C9C-4950-8F59-59AF0DD1C6BA}" type="parTrans" cxnId="{FC8D919B-15BF-4A16-9100-1BC00FBDB088}">
      <dgm:prSet/>
      <dgm:spPr/>
      <dgm:t>
        <a:bodyPr/>
        <a:lstStyle/>
        <a:p>
          <a:endParaRPr lang="lv-LV"/>
        </a:p>
      </dgm:t>
    </dgm:pt>
    <dgm:pt modelId="{2E8AB9B4-DC96-482A-B811-48E4D2284C72}" type="sibTrans" cxnId="{FC8D919B-15BF-4A16-9100-1BC00FBDB088}">
      <dgm:prSet/>
      <dgm:spPr/>
      <dgm:t>
        <a:bodyPr/>
        <a:lstStyle/>
        <a:p>
          <a:endParaRPr lang="lv-LV"/>
        </a:p>
      </dgm:t>
    </dgm:pt>
    <dgm:pt modelId="{B0AA1196-94B7-4B2F-9D1A-08DE82880491}">
      <dgm:prSet phldrT="[Teksts]"/>
      <dgm:spPr/>
      <dgm:t>
        <a:bodyPr/>
        <a:lstStyle/>
        <a:p>
          <a:pPr algn="l"/>
          <a:r>
            <a:rPr lang="lv-LV" dirty="0" smtClean="0"/>
            <a:t>Uzvedība izzūd, ja zūd ārējais pastiprinājums</a:t>
          </a:r>
          <a:endParaRPr lang="lv-LV" dirty="0"/>
        </a:p>
      </dgm:t>
    </dgm:pt>
    <dgm:pt modelId="{AE1F6796-F403-4FA2-86DF-27FE42C92C7E}" type="parTrans" cxnId="{C5A97FBB-44EB-42F9-9805-CF0707E17AB5}">
      <dgm:prSet/>
      <dgm:spPr/>
      <dgm:t>
        <a:bodyPr/>
        <a:lstStyle/>
        <a:p>
          <a:endParaRPr lang="lv-LV"/>
        </a:p>
      </dgm:t>
    </dgm:pt>
    <dgm:pt modelId="{AE3E631B-58B7-4C3C-A248-67EA5D9FAEB3}" type="sibTrans" cxnId="{C5A97FBB-44EB-42F9-9805-CF0707E17AB5}">
      <dgm:prSet/>
      <dgm:spPr/>
      <dgm:t>
        <a:bodyPr/>
        <a:lstStyle/>
        <a:p>
          <a:endParaRPr lang="lv-LV"/>
        </a:p>
      </dgm:t>
    </dgm:pt>
    <dgm:pt modelId="{C86D1DDD-5D11-41A5-904C-A1BFC6773E4C}">
      <dgm:prSet phldrT="[Teksts]" custT="1"/>
      <dgm:spPr/>
      <dgm:t>
        <a:bodyPr/>
        <a:lstStyle/>
        <a:p>
          <a:r>
            <a:rPr lang="lv-LV" sz="2800" b="1" dirty="0" err="1" smtClean="0"/>
            <a:t>Intrinsīvā</a:t>
          </a:r>
          <a:r>
            <a:rPr lang="lv-LV" sz="2800" b="1" dirty="0" smtClean="0"/>
            <a:t> (iekšējā)</a:t>
          </a:r>
          <a:endParaRPr lang="lv-LV" sz="2800" b="1" dirty="0"/>
        </a:p>
      </dgm:t>
    </dgm:pt>
    <dgm:pt modelId="{DA2990C8-963D-4264-A447-DE5721511BF4}" type="parTrans" cxnId="{663F3AC0-201A-4ABC-8BD2-123859D8A5B3}">
      <dgm:prSet/>
      <dgm:spPr/>
      <dgm:t>
        <a:bodyPr/>
        <a:lstStyle/>
        <a:p>
          <a:endParaRPr lang="lv-LV"/>
        </a:p>
      </dgm:t>
    </dgm:pt>
    <dgm:pt modelId="{1EBBC7CE-B24D-4671-9A70-E7E0D57AFE60}" type="sibTrans" cxnId="{663F3AC0-201A-4ABC-8BD2-123859D8A5B3}">
      <dgm:prSet/>
      <dgm:spPr/>
      <dgm:t>
        <a:bodyPr/>
        <a:lstStyle/>
        <a:p>
          <a:endParaRPr lang="lv-LV"/>
        </a:p>
      </dgm:t>
    </dgm:pt>
    <dgm:pt modelId="{92168B6D-829F-402D-8D61-F14C5809D539}">
      <dgm:prSet phldrT="[Teksts]"/>
      <dgm:spPr/>
      <dgm:t>
        <a:bodyPr/>
        <a:lstStyle/>
        <a:p>
          <a:pPr algn="l"/>
          <a:r>
            <a:rPr lang="lv-LV" dirty="0" smtClean="0"/>
            <a:t>Uzvedību nosaka personības ieinteresētība paša darbībā</a:t>
          </a:r>
          <a:endParaRPr lang="lv-LV" dirty="0"/>
        </a:p>
      </dgm:t>
    </dgm:pt>
    <dgm:pt modelId="{2CBB2CAF-1E3D-4C00-BC7D-0BA48EB01F9F}" type="parTrans" cxnId="{F5C6DBDA-2F14-4964-91CA-262ADF3B152D}">
      <dgm:prSet/>
      <dgm:spPr/>
      <dgm:t>
        <a:bodyPr/>
        <a:lstStyle/>
        <a:p>
          <a:endParaRPr lang="lv-LV"/>
        </a:p>
      </dgm:t>
    </dgm:pt>
    <dgm:pt modelId="{D58DA28A-66FF-4DF2-BD6D-C6388BD1B42A}" type="sibTrans" cxnId="{F5C6DBDA-2F14-4964-91CA-262ADF3B152D}">
      <dgm:prSet/>
      <dgm:spPr/>
      <dgm:t>
        <a:bodyPr/>
        <a:lstStyle/>
        <a:p>
          <a:endParaRPr lang="lv-LV"/>
        </a:p>
      </dgm:t>
    </dgm:pt>
    <dgm:pt modelId="{E9AF0001-ED16-4474-8EED-4C29D4FC3B02}">
      <dgm:prSet phldrT="[Teksts]"/>
      <dgm:spPr/>
      <dgm:t>
        <a:bodyPr/>
        <a:lstStyle/>
        <a:p>
          <a:pPr algn="l"/>
          <a:r>
            <a:rPr lang="lv-LV" dirty="0" smtClean="0"/>
            <a:t>Tiek veikta kāda darbība pašas darbības dēļ, nevis, lai sasniegtu/iegūtu kādus ārējus apbalvojumus</a:t>
          </a:r>
          <a:endParaRPr lang="lv-LV" dirty="0"/>
        </a:p>
      </dgm:t>
    </dgm:pt>
    <dgm:pt modelId="{56B6EA1D-2ED1-45D6-AC7B-504CCDB1FD9D}" type="parTrans" cxnId="{4EE6257C-9F35-42EB-BF5C-0D77E152AF61}">
      <dgm:prSet/>
      <dgm:spPr/>
      <dgm:t>
        <a:bodyPr/>
        <a:lstStyle/>
        <a:p>
          <a:endParaRPr lang="lv-LV"/>
        </a:p>
      </dgm:t>
    </dgm:pt>
    <dgm:pt modelId="{F2CB5516-BF4A-4943-8AF5-F937A5BDFA0F}" type="sibTrans" cxnId="{4EE6257C-9F35-42EB-BF5C-0D77E152AF61}">
      <dgm:prSet/>
      <dgm:spPr/>
      <dgm:t>
        <a:bodyPr/>
        <a:lstStyle/>
        <a:p>
          <a:endParaRPr lang="lv-LV"/>
        </a:p>
      </dgm:t>
    </dgm:pt>
    <dgm:pt modelId="{D2B73AE1-8B1D-4620-A914-F202777A7CE9}">
      <dgm:prSet/>
      <dgm:spPr/>
      <dgm:t>
        <a:bodyPr/>
        <a:lstStyle/>
        <a:p>
          <a:pPr algn="l"/>
          <a:r>
            <a:rPr lang="lv-LV" dirty="0" smtClean="0"/>
            <a:t>Uzvedība nav saistīta ar apbalvojumu</a:t>
          </a:r>
          <a:endParaRPr lang="lv-LV" dirty="0"/>
        </a:p>
      </dgm:t>
    </dgm:pt>
    <dgm:pt modelId="{E480E385-C248-45BC-8171-BFEF945EFA17}" type="parTrans" cxnId="{C59DE56F-2875-45A0-9697-46FFFFBC4315}">
      <dgm:prSet/>
      <dgm:spPr/>
      <dgm:t>
        <a:bodyPr/>
        <a:lstStyle/>
        <a:p>
          <a:endParaRPr lang="lv-LV"/>
        </a:p>
      </dgm:t>
    </dgm:pt>
    <dgm:pt modelId="{6BABE9BB-0E87-4842-AA67-58BD77259CC1}" type="sibTrans" cxnId="{C59DE56F-2875-45A0-9697-46FFFFBC4315}">
      <dgm:prSet/>
      <dgm:spPr/>
      <dgm:t>
        <a:bodyPr/>
        <a:lstStyle/>
        <a:p>
          <a:endParaRPr lang="lv-LV"/>
        </a:p>
      </dgm:t>
    </dgm:pt>
    <dgm:pt modelId="{3BF4695E-1F71-4EA4-932A-079CE392402D}" type="pres">
      <dgm:prSet presAssocID="{83C5D203-A76D-4E5E-B677-3304542B8B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CA9F8050-CCDB-4AFD-9987-185FBB947527}" type="pres">
      <dgm:prSet presAssocID="{4017978E-241C-461D-8962-EC81CDE5A99E}" presName="compNode" presStyleCnt="0"/>
      <dgm:spPr/>
    </dgm:pt>
    <dgm:pt modelId="{1CA09F44-E159-41F8-B6CD-C03B57AA53E0}" type="pres">
      <dgm:prSet presAssocID="{4017978E-241C-461D-8962-EC81CDE5A99E}" presName="aNode" presStyleLbl="bgShp" presStyleIdx="0" presStyleCnt="2"/>
      <dgm:spPr/>
      <dgm:t>
        <a:bodyPr/>
        <a:lstStyle/>
        <a:p>
          <a:endParaRPr lang="lv-LV"/>
        </a:p>
      </dgm:t>
    </dgm:pt>
    <dgm:pt modelId="{A4B092CB-DC1F-4042-AE1B-4C7FCC2DCA53}" type="pres">
      <dgm:prSet presAssocID="{4017978E-241C-461D-8962-EC81CDE5A99E}" presName="textNode" presStyleLbl="bgShp" presStyleIdx="0" presStyleCnt="2"/>
      <dgm:spPr/>
      <dgm:t>
        <a:bodyPr/>
        <a:lstStyle/>
        <a:p>
          <a:endParaRPr lang="lv-LV"/>
        </a:p>
      </dgm:t>
    </dgm:pt>
    <dgm:pt modelId="{5F05570D-7276-4133-ADB8-7FE0003FA06B}" type="pres">
      <dgm:prSet presAssocID="{4017978E-241C-461D-8962-EC81CDE5A99E}" presName="compChildNode" presStyleCnt="0"/>
      <dgm:spPr/>
    </dgm:pt>
    <dgm:pt modelId="{C12C683C-3C27-48C7-9A9A-5CC1B0BADBBA}" type="pres">
      <dgm:prSet presAssocID="{4017978E-241C-461D-8962-EC81CDE5A99E}" presName="theInnerList" presStyleCnt="0"/>
      <dgm:spPr/>
    </dgm:pt>
    <dgm:pt modelId="{EA2D3EA8-957E-4A22-A03F-21AD0EC547BF}" type="pres">
      <dgm:prSet presAssocID="{A3E7FC5C-1FEC-4E77-8B25-81B50F6E4367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2E9FF85-1B70-4273-AA01-B4A5A355775D}" type="pres">
      <dgm:prSet presAssocID="{A3E7FC5C-1FEC-4E77-8B25-81B50F6E4367}" presName="aSpace2" presStyleCnt="0"/>
      <dgm:spPr/>
    </dgm:pt>
    <dgm:pt modelId="{2D1CDDE4-7A9A-4AD3-9D69-CB183B1E1687}" type="pres">
      <dgm:prSet presAssocID="{B0AA1196-94B7-4B2F-9D1A-08DE82880491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185783F-BEAE-41C4-B2B4-6F52A01D7943}" type="pres">
      <dgm:prSet presAssocID="{4017978E-241C-461D-8962-EC81CDE5A99E}" presName="aSpace" presStyleCnt="0"/>
      <dgm:spPr/>
    </dgm:pt>
    <dgm:pt modelId="{6EE50FE9-C5FA-4BAB-B9A5-F825F83D01BE}" type="pres">
      <dgm:prSet presAssocID="{C86D1DDD-5D11-41A5-904C-A1BFC6773E4C}" presName="compNode" presStyleCnt="0"/>
      <dgm:spPr/>
    </dgm:pt>
    <dgm:pt modelId="{AD89860E-6BFC-44DC-B53D-DB24C1D4A5F6}" type="pres">
      <dgm:prSet presAssocID="{C86D1DDD-5D11-41A5-904C-A1BFC6773E4C}" presName="aNode" presStyleLbl="bgShp" presStyleIdx="1" presStyleCnt="2"/>
      <dgm:spPr/>
      <dgm:t>
        <a:bodyPr/>
        <a:lstStyle/>
        <a:p>
          <a:endParaRPr lang="lv-LV"/>
        </a:p>
      </dgm:t>
    </dgm:pt>
    <dgm:pt modelId="{3928B7F5-49FB-4555-B194-79DD1A29C317}" type="pres">
      <dgm:prSet presAssocID="{C86D1DDD-5D11-41A5-904C-A1BFC6773E4C}" presName="textNode" presStyleLbl="bgShp" presStyleIdx="1" presStyleCnt="2"/>
      <dgm:spPr/>
      <dgm:t>
        <a:bodyPr/>
        <a:lstStyle/>
        <a:p>
          <a:endParaRPr lang="lv-LV"/>
        </a:p>
      </dgm:t>
    </dgm:pt>
    <dgm:pt modelId="{5D8F43F1-B4A7-48D4-8DA7-461BE0BE502E}" type="pres">
      <dgm:prSet presAssocID="{C86D1DDD-5D11-41A5-904C-A1BFC6773E4C}" presName="compChildNode" presStyleCnt="0"/>
      <dgm:spPr/>
    </dgm:pt>
    <dgm:pt modelId="{C0CBABB2-D8FD-41C0-8BE7-D93F39A7ED01}" type="pres">
      <dgm:prSet presAssocID="{C86D1DDD-5D11-41A5-904C-A1BFC6773E4C}" presName="theInnerList" presStyleCnt="0"/>
      <dgm:spPr/>
    </dgm:pt>
    <dgm:pt modelId="{C0037F8C-0F79-4675-B5A7-D8B2AB540F2B}" type="pres">
      <dgm:prSet presAssocID="{92168B6D-829F-402D-8D61-F14C5809D539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0347BB8-246D-4CA7-9412-4600DCA19C7B}" type="pres">
      <dgm:prSet presAssocID="{92168B6D-829F-402D-8D61-F14C5809D539}" presName="aSpace2" presStyleCnt="0"/>
      <dgm:spPr/>
    </dgm:pt>
    <dgm:pt modelId="{87A416E3-0067-4247-8866-95D8EC386984}" type="pres">
      <dgm:prSet presAssocID="{E9AF0001-ED16-4474-8EED-4C29D4FC3B02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8ECFBF1-4A36-4F7C-809A-585500D76915}" type="pres">
      <dgm:prSet presAssocID="{E9AF0001-ED16-4474-8EED-4C29D4FC3B02}" presName="aSpace2" presStyleCnt="0"/>
      <dgm:spPr/>
    </dgm:pt>
    <dgm:pt modelId="{7C0E01CD-F952-489D-8896-E2BE8622B10E}" type="pres">
      <dgm:prSet presAssocID="{D2B73AE1-8B1D-4620-A914-F202777A7CE9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4EE6257C-9F35-42EB-BF5C-0D77E152AF61}" srcId="{C86D1DDD-5D11-41A5-904C-A1BFC6773E4C}" destId="{E9AF0001-ED16-4474-8EED-4C29D4FC3B02}" srcOrd="1" destOrd="0" parTransId="{56B6EA1D-2ED1-45D6-AC7B-504CCDB1FD9D}" sibTransId="{F2CB5516-BF4A-4943-8AF5-F937A5BDFA0F}"/>
    <dgm:cxn modelId="{FC8D919B-15BF-4A16-9100-1BC00FBDB088}" srcId="{4017978E-241C-461D-8962-EC81CDE5A99E}" destId="{A3E7FC5C-1FEC-4E77-8B25-81B50F6E4367}" srcOrd="0" destOrd="0" parTransId="{18DBE272-2C9C-4950-8F59-59AF0DD1C6BA}" sibTransId="{2E8AB9B4-DC96-482A-B811-48E4D2284C72}"/>
    <dgm:cxn modelId="{2DC7ADD8-4226-41BB-9AE9-DE12160443AB}" type="presOf" srcId="{C86D1DDD-5D11-41A5-904C-A1BFC6773E4C}" destId="{AD89860E-6BFC-44DC-B53D-DB24C1D4A5F6}" srcOrd="0" destOrd="0" presId="urn:microsoft.com/office/officeart/2005/8/layout/lProcess2"/>
    <dgm:cxn modelId="{9EDEE441-A2FA-46D7-8EF9-3D581CDBA3C5}" type="presOf" srcId="{83C5D203-A76D-4E5E-B677-3304542B8BF8}" destId="{3BF4695E-1F71-4EA4-932A-079CE392402D}" srcOrd="0" destOrd="0" presId="urn:microsoft.com/office/officeart/2005/8/layout/lProcess2"/>
    <dgm:cxn modelId="{0095D3B7-2A07-426C-A315-726C2EBFAFAE}" srcId="{83C5D203-A76D-4E5E-B677-3304542B8BF8}" destId="{4017978E-241C-461D-8962-EC81CDE5A99E}" srcOrd="0" destOrd="0" parTransId="{8E49C47B-6B73-441B-813C-CF7FC4233978}" sibTransId="{A7D023AD-90C1-4001-B69F-22E079B4275C}"/>
    <dgm:cxn modelId="{097C16EE-7933-4E03-9C48-254FC6D7499F}" type="presOf" srcId="{E9AF0001-ED16-4474-8EED-4C29D4FC3B02}" destId="{87A416E3-0067-4247-8866-95D8EC386984}" srcOrd="0" destOrd="0" presId="urn:microsoft.com/office/officeart/2005/8/layout/lProcess2"/>
    <dgm:cxn modelId="{0383600E-236F-43A4-AE0C-C4542268A05E}" type="presOf" srcId="{4017978E-241C-461D-8962-EC81CDE5A99E}" destId="{A4B092CB-DC1F-4042-AE1B-4C7FCC2DCA53}" srcOrd="1" destOrd="0" presId="urn:microsoft.com/office/officeart/2005/8/layout/lProcess2"/>
    <dgm:cxn modelId="{C5A97FBB-44EB-42F9-9805-CF0707E17AB5}" srcId="{4017978E-241C-461D-8962-EC81CDE5A99E}" destId="{B0AA1196-94B7-4B2F-9D1A-08DE82880491}" srcOrd="1" destOrd="0" parTransId="{AE1F6796-F403-4FA2-86DF-27FE42C92C7E}" sibTransId="{AE3E631B-58B7-4C3C-A248-67EA5D9FAEB3}"/>
    <dgm:cxn modelId="{82D79B80-D2F3-43F5-BA50-4D998A353E1B}" type="presOf" srcId="{4017978E-241C-461D-8962-EC81CDE5A99E}" destId="{1CA09F44-E159-41F8-B6CD-C03B57AA53E0}" srcOrd="0" destOrd="0" presId="urn:microsoft.com/office/officeart/2005/8/layout/lProcess2"/>
    <dgm:cxn modelId="{362B8071-4EB9-4C4A-B574-C6C6172A1CC3}" type="presOf" srcId="{A3E7FC5C-1FEC-4E77-8B25-81B50F6E4367}" destId="{EA2D3EA8-957E-4A22-A03F-21AD0EC547BF}" srcOrd="0" destOrd="0" presId="urn:microsoft.com/office/officeart/2005/8/layout/lProcess2"/>
    <dgm:cxn modelId="{663F3AC0-201A-4ABC-8BD2-123859D8A5B3}" srcId="{83C5D203-A76D-4E5E-B677-3304542B8BF8}" destId="{C86D1DDD-5D11-41A5-904C-A1BFC6773E4C}" srcOrd="1" destOrd="0" parTransId="{DA2990C8-963D-4264-A447-DE5721511BF4}" sibTransId="{1EBBC7CE-B24D-4671-9A70-E7E0D57AFE60}"/>
    <dgm:cxn modelId="{10B88A81-07D6-40CB-9712-8BE94C95013C}" type="presOf" srcId="{B0AA1196-94B7-4B2F-9D1A-08DE82880491}" destId="{2D1CDDE4-7A9A-4AD3-9D69-CB183B1E1687}" srcOrd="0" destOrd="0" presId="urn:microsoft.com/office/officeart/2005/8/layout/lProcess2"/>
    <dgm:cxn modelId="{F5C6DBDA-2F14-4964-91CA-262ADF3B152D}" srcId="{C86D1DDD-5D11-41A5-904C-A1BFC6773E4C}" destId="{92168B6D-829F-402D-8D61-F14C5809D539}" srcOrd="0" destOrd="0" parTransId="{2CBB2CAF-1E3D-4C00-BC7D-0BA48EB01F9F}" sibTransId="{D58DA28A-66FF-4DF2-BD6D-C6388BD1B42A}"/>
    <dgm:cxn modelId="{C535A2AE-30C9-4078-94BC-91D4A3303D8E}" type="presOf" srcId="{92168B6D-829F-402D-8D61-F14C5809D539}" destId="{C0037F8C-0F79-4675-B5A7-D8B2AB540F2B}" srcOrd="0" destOrd="0" presId="urn:microsoft.com/office/officeart/2005/8/layout/lProcess2"/>
    <dgm:cxn modelId="{EA2EF18D-E7D5-4D88-A3B3-A9D118C35692}" type="presOf" srcId="{C86D1DDD-5D11-41A5-904C-A1BFC6773E4C}" destId="{3928B7F5-49FB-4555-B194-79DD1A29C317}" srcOrd="1" destOrd="0" presId="urn:microsoft.com/office/officeart/2005/8/layout/lProcess2"/>
    <dgm:cxn modelId="{111FA045-4763-416D-9DE8-AE966AF015BE}" type="presOf" srcId="{D2B73AE1-8B1D-4620-A914-F202777A7CE9}" destId="{7C0E01CD-F952-489D-8896-E2BE8622B10E}" srcOrd="0" destOrd="0" presId="urn:microsoft.com/office/officeart/2005/8/layout/lProcess2"/>
    <dgm:cxn modelId="{C59DE56F-2875-45A0-9697-46FFFFBC4315}" srcId="{C86D1DDD-5D11-41A5-904C-A1BFC6773E4C}" destId="{D2B73AE1-8B1D-4620-A914-F202777A7CE9}" srcOrd="2" destOrd="0" parTransId="{E480E385-C248-45BC-8171-BFEF945EFA17}" sibTransId="{6BABE9BB-0E87-4842-AA67-58BD77259CC1}"/>
    <dgm:cxn modelId="{A140E30E-D0B9-4081-A5C9-2FC069EFABA7}" type="presParOf" srcId="{3BF4695E-1F71-4EA4-932A-079CE392402D}" destId="{CA9F8050-CCDB-4AFD-9987-185FBB947527}" srcOrd="0" destOrd="0" presId="urn:microsoft.com/office/officeart/2005/8/layout/lProcess2"/>
    <dgm:cxn modelId="{7DA815BC-06FB-491D-A533-A18EB6FDB2EB}" type="presParOf" srcId="{CA9F8050-CCDB-4AFD-9987-185FBB947527}" destId="{1CA09F44-E159-41F8-B6CD-C03B57AA53E0}" srcOrd="0" destOrd="0" presId="urn:microsoft.com/office/officeart/2005/8/layout/lProcess2"/>
    <dgm:cxn modelId="{FE851CD3-2E8A-499C-A123-C8A307833CA6}" type="presParOf" srcId="{CA9F8050-CCDB-4AFD-9987-185FBB947527}" destId="{A4B092CB-DC1F-4042-AE1B-4C7FCC2DCA53}" srcOrd="1" destOrd="0" presId="urn:microsoft.com/office/officeart/2005/8/layout/lProcess2"/>
    <dgm:cxn modelId="{9962DC53-D7CC-4BD6-8E5C-330BA8759E82}" type="presParOf" srcId="{CA9F8050-CCDB-4AFD-9987-185FBB947527}" destId="{5F05570D-7276-4133-ADB8-7FE0003FA06B}" srcOrd="2" destOrd="0" presId="urn:microsoft.com/office/officeart/2005/8/layout/lProcess2"/>
    <dgm:cxn modelId="{E03F16A3-5456-4D13-869D-B4E3E784F548}" type="presParOf" srcId="{5F05570D-7276-4133-ADB8-7FE0003FA06B}" destId="{C12C683C-3C27-48C7-9A9A-5CC1B0BADBBA}" srcOrd="0" destOrd="0" presId="urn:microsoft.com/office/officeart/2005/8/layout/lProcess2"/>
    <dgm:cxn modelId="{9E70D17A-4B28-424B-A643-DCED78EB8073}" type="presParOf" srcId="{C12C683C-3C27-48C7-9A9A-5CC1B0BADBBA}" destId="{EA2D3EA8-957E-4A22-A03F-21AD0EC547BF}" srcOrd="0" destOrd="0" presId="urn:microsoft.com/office/officeart/2005/8/layout/lProcess2"/>
    <dgm:cxn modelId="{D23F98A5-B631-45F6-9063-EAE714ED59DC}" type="presParOf" srcId="{C12C683C-3C27-48C7-9A9A-5CC1B0BADBBA}" destId="{92E9FF85-1B70-4273-AA01-B4A5A355775D}" srcOrd="1" destOrd="0" presId="urn:microsoft.com/office/officeart/2005/8/layout/lProcess2"/>
    <dgm:cxn modelId="{65C71506-1925-4DA3-A880-324357989468}" type="presParOf" srcId="{C12C683C-3C27-48C7-9A9A-5CC1B0BADBBA}" destId="{2D1CDDE4-7A9A-4AD3-9D69-CB183B1E1687}" srcOrd="2" destOrd="0" presId="urn:microsoft.com/office/officeart/2005/8/layout/lProcess2"/>
    <dgm:cxn modelId="{9740EB45-C926-47E2-9B22-E3E6D85FC1E6}" type="presParOf" srcId="{3BF4695E-1F71-4EA4-932A-079CE392402D}" destId="{3185783F-BEAE-41C4-B2B4-6F52A01D7943}" srcOrd="1" destOrd="0" presId="urn:microsoft.com/office/officeart/2005/8/layout/lProcess2"/>
    <dgm:cxn modelId="{47474C5D-A454-4863-8BA0-58CC4467B19E}" type="presParOf" srcId="{3BF4695E-1F71-4EA4-932A-079CE392402D}" destId="{6EE50FE9-C5FA-4BAB-B9A5-F825F83D01BE}" srcOrd="2" destOrd="0" presId="urn:microsoft.com/office/officeart/2005/8/layout/lProcess2"/>
    <dgm:cxn modelId="{FE339488-46FA-4E15-B10C-D2D2432EDFA5}" type="presParOf" srcId="{6EE50FE9-C5FA-4BAB-B9A5-F825F83D01BE}" destId="{AD89860E-6BFC-44DC-B53D-DB24C1D4A5F6}" srcOrd="0" destOrd="0" presId="urn:microsoft.com/office/officeart/2005/8/layout/lProcess2"/>
    <dgm:cxn modelId="{BA2646A5-3733-4F07-A1AF-058060C2DE27}" type="presParOf" srcId="{6EE50FE9-C5FA-4BAB-B9A5-F825F83D01BE}" destId="{3928B7F5-49FB-4555-B194-79DD1A29C317}" srcOrd="1" destOrd="0" presId="urn:microsoft.com/office/officeart/2005/8/layout/lProcess2"/>
    <dgm:cxn modelId="{FCDA2D72-C48E-4341-9D9C-BBA16B5B8A98}" type="presParOf" srcId="{6EE50FE9-C5FA-4BAB-B9A5-F825F83D01BE}" destId="{5D8F43F1-B4A7-48D4-8DA7-461BE0BE502E}" srcOrd="2" destOrd="0" presId="urn:microsoft.com/office/officeart/2005/8/layout/lProcess2"/>
    <dgm:cxn modelId="{41226E7F-725E-435D-857C-FA80832DFADF}" type="presParOf" srcId="{5D8F43F1-B4A7-48D4-8DA7-461BE0BE502E}" destId="{C0CBABB2-D8FD-41C0-8BE7-D93F39A7ED01}" srcOrd="0" destOrd="0" presId="urn:microsoft.com/office/officeart/2005/8/layout/lProcess2"/>
    <dgm:cxn modelId="{0056344B-92DA-49FB-A1EB-80955BF24645}" type="presParOf" srcId="{C0CBABB2-D8FD-41C0-8BE7-D93F39A7ED01}" destId="{C0037F8C-0F79-4675-B5A7-D8B2AB540F2B}" srcOrd="0" destOrd="0" presId="urn:microsoft.com/office/officeart/2005/8/layout/lProcess2"/>
    <dgm:cxn modelId="{2B715CD9-2434-4CFC-B4ED-065A3DC7C377}" type="presParOf" srcId="{C0CBABB2-D8FD-41C0-8BE7-D93F39A7ED01}" destId="{D0347BB8-246D-4CA7-9412-4600DCA19C7B}" srcOrd="1" destOrd="0" presId="urn:microsoft.com/office/officeart/2005/8/layout/lProcess2"/>
    <dgm:cxn modelId="{25FB8877-1375-4166-9563-75486F8767B1}" type="presParOf" srcId="{C0CBABB2-D8FD-41C0-8BE7-D93F39A7ED01}" destId="{87A416E3-0067-4247-8866-95D8EC386984}" srcOrd="2" destOrd="0" presId="urn:microsoft.com/office/officeart/2005/8/layout/lProcess2"/>
    <dgm:cxn modelId="{93D1383B-CA66-4399-A0F6-708DD622AFFC}" type="presParOf" srcId="{C0CBABB2-D8FD-41C0-8BE7-D93F39A7ED01}" destId="{F8ECFBF1-4A36-4F7C-809A-585500D76915}" srcOrd="3" destOrd="0" presId="urn:microsoft.com/office/officeart/2005/8/layout/lProcess2"/>
    <dgm:cxn modelId="{AB74CEAD-852E-4920-8A1E-EDBA0E59484E}" type="presParOf" srcId="{C0CBABB2-D8FD-41C0-8BE7-D93F39A7ED01}" destId="{7C0E01CD-F952-489D-8896-E2BE8622B10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5D203-A76D-4E5E-B677-3304542B8BF8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lv-LV"/>
        </a:p>
      </dgm:t>
    </dgm:pt>
    <dgm:pt modelId="{4017978E-241C-461D-8962-EC81CDE5A99E}">
      <dgm:prSet phldrT="[Teksts]" custT="1"/>
      <dgm:spPr/>
      <dgm:t>
        <a:bodyPr/>
        <a:lstStyle/>
        <a:p>
          <a:r>
            <a:rPr lang="lv-LV" sz="2800" b="1" dirty="0" err="1" smtClean="0"/>
            <a:t>Ekstrinsīvi</a:t>
          </a:r>
          <a:r>
            <a:rPr lang="lv-LV" sz="2800" b="1" dirty="0" smtClean="0"/>
            <a:t> motivētie</a:t>
          </a:r>
          <a:endParaRPr lang="lv-LV" sz="2800" b="1" dirty="0"/>
        </a:p>
      </dgm:t>
    </dgm:pt>
    <dgm:pt modelId="{8E49C47B-6B73-441B-813C-CF7FC4233978}" type="parTrans" cxnId="{0095D3B7-2A07-426C-A315-726C2EBFAFAE}">
      <dgm:prSet/>
      <dgm:spPr/>
      <dgm:t>
        <a:bodyPr/>
        <a:lstStyle/>
        <a:p>
          <a:endParaRPr lang="lv-LV"/>
        </a:p>
      </dgm:t>
    </dgm:pt>
    <dgm:pt modelId="{A7D023AD-90C1-4001-B69F-22E079B4275C}" type="sibTrans" cxnId="{0095D3B7-2A07-426C-A315-726C2EBFAFAE}">
      <dgm:prSet/>
      <dgm:spPr/>
      <dgm:t>
        <a:bodyPr/>
        <a:lstStyle/>
        <a:p>
          <a:endParaRPr lang="lv-LV"/>
        </a:p>
      </dgm:t>
    </dgm:pt>
    <dgm:pt modelId="{A3E7FC5C-1FEC-4E77-8B25-81B50F6E4367}">
      <dgm:prSet phldrT="[Teksts]"/>
      <dgm:spPr/>
      <dgm:t>
        <a:bodyPr/>
        <a:lstStyle/>
        <a:p>
          <a:pPr algn="l"/>
          <a:r>
            <a:rPr lang="lv-LV" dirty="0" smtClean="0"/>
            <a:t>Izvēlas vieglākos uzdevumus</a:t>
          </a:r>
          <a:endParaRPr lang="lv-LV" dirty="0"/>
        </a:p>
      </dgm:t>
    </dgm:pt>
    <dgm:pt modelId="{18DBE272-2C9C-4950-8F59-59AF0DD1C6BA}" type="parTrans" cxnId="{FC8D919B-15BF-4A16-9100-1BC00FBDB088}">
      <dgm:prSet/>
      <dgm:spPr/>
      <dgm:t>
        <a:bodyPr/>
        <a:lstStyle/>
        <a:p>
          <a:endParaRPr lang="lv-LV"/>
        </a:p>
      </dgm:t>
    </dgm:pt>
    <dgm:pt modelId="{2E8AB9B4-DC96-482A-B811-48E4D2284C72}" type="sibTrans" cxnId="{FC8D919B-15BF-4A16-9100-1BC00FBDB088}">
      <dgm:prSet/>
      <dgm:spPr/>
      <dgm:t>
        <a:bodyPr/>
        <a:lstStyle/>
        <a:p>
          <a:endParaRPr lang="lv-LV"/>
        </a:p>
      </dgm:t>
    </dgm:pt>
    <dgm:pt modelId="{B0AA1196-94B7-4B2F-9D1A-08DE82880491}">
      <dgm:prSet phldrT="[Teksts]"/>
      <dgm:spPr/>
      <dgm:t>
        <a:bodyPr/>
        <a:lstStyle/>
        <a:p>
          <a:pPr algn="l"/>
          <a:r>
            <a:rPr lang="lv-LV" dirty="0" smtClean="0"/>
            <a:t>Dara tikai tik, cik nepieciešams, lai gūtu apbalvojumu</a:t>
          </a:r>
          <a:endParaRPr lang="lv-LV" dirty="0"/>
        </a:p>
      </dgm:t>
    </dgm:pt>
    <dgm:pt modelId="{AE1F6796-F403-4FA2-86DF-27FE42C92C7E}" type="parTrans" cxnId="{C5A97FBB-44EB-42F9-9805-CF0707E17AB5}">
      <dgm:prSet/>
      <dgm:spPr/>
      <dgm:t>
        <a:bodyPr/>
        <a:lstStyle/>
        <a:p>
          <a:endParaRPr lang="lv-LV"/>
        </a:p>
      </dgm:t>
    </dgm:pt>
    <dgm:pt modelId="{AE3E631B-58B7-4C3C-A248-67EA5D9FAEB3}" type="sibTrans" cxnId="{C5A97FBB-44EB-42F9-9805-CF0707E17AB5}">
      <dgm:prSet/>
      <dgm:spPr/>
      <dgm:t>
        <a:bodyPr/>
        <a:lstStyle/>
        <a:p>
          <a:endParaRPr lang="lv-LV"/>
        </a:p>
      </dgm:t>
    </dgm:pt>
    <dgm:pt modelId="{C86D1DDD-5D11-41A5-904C-A1BFC6773E4C}">
      <dgm:prSet phldrT="[Teksts]" custT="1"/>
      <dgm:spPr/>
      <dgm:t>
        <a:bodyPr/>
        <a:lstStyle/>
        <a:p>
          <a:r>
            <a:rPr lang="lv-LV" sz="2800" b="1" dirty="0" err="1" smtClean="0"/>
            <a:t>Intrinsīvi</a:t>
          </a:r>
          <a:r>
            <a:rPr lang="lv-LV" sz="2800" b="1" dirty="0" smtClean="0"/>
            <a:t> motivētie</a:t>
          </a:r>
          <a:endParaRPr lang="lv-LV" sz="2800" b="1" dirty="0"/>
        </a:p>
      </dgm:t>
    </dgm:pt>
    <dgm:pt modelId="{DA2990C8-963D-4264-A447-DE5721511BF4}" type="parTrans" cxnId="{663F3AC0-201A-4ABC-8BD2-123859D8A5B3}">
      <dgm:prSet/>
      <dgm:spPr/>
      <dgm:t>
        <a:bodyPr/>
        <a:lstStyle/>
        <a:p>
          <a:endParaRPr lang="lv-LV"/>
        </a:p>
      </dgm:t>
    </dgm:pt>
    <dgm:pt modelId="{1EBBC7CE-B24D-4671-9A70-E7E0D57AFE60}" type="sibTrans" cxnId="{663F3AC0-201A-4ABC-8BD2-123859D8A5B3}">
      <dgm:prSet/>
      <dgm:spPr/>
      <dgm:t>
        <a:bodyPr/>
        <a:lstStyle/>
        <a:p>
          <a:endParaRPr lang="lv-LV"/>
        </a:p>
      </dgm:t>
    </dgm:pt>
    <dgm:pt modelId="{92168B6D-829F-402D-8D61-F14C5809D539}">
      <dgm:prSet phldrT="[Teksts]"/>
      <dgm:spPr/>
      <dgm:t>
        <a:bodyPr/>
        <a:lstStyle/>
        <a:p>
          <a:pPr algn="l"/>
          <a:r>
            <a:rPr lang="lv-LV" dirty="0" smtClean="0"/>
            <a:t>Dod priekšroku grūtākiem uzdevumiem, jo tādā veidā tiek izprasts noteikts uzdevums</a:t>
          </a:r>
          <a:endParaRPr lang="lv-LV" dirty="0"/>
        </a:p>
      </dgm:t>
    </dgm:pt>
    <dgm:pt modelId="{2CBB2CAF-1E3D-4C00-BC7D-0BA48EB01F9F}" type="parTrans" cxnId="{F5C6DBDA-2F14-4964-91CA-262ADF3B152D}">
      <dgm:prSet/>
      <dgm:spPr/>
      <dgm:t>
        <a:bodyPr/>
        <a:lstStyle/>
        <a:p>
          <a:endParaRPr lang="lv-LV"/>
        </a:p>
      </dgm:t>
    </dgm:pt>
    <dgm:pt modelId="{D58DA28A-66FF-4DF2-BD6D-C6388BD1B42A}" type="sibTrans" cxnId="{F5C6DBDA-2F14-4964-91CA-262ADF3B152D}">
      <dgm:prSet/>
      <dgm:spPr/>
      <dgm:t>
        <a:bodyPr/>
        <a:lstStyle/>
        <a:p>
          <a:endParaRPr lang="lv-LV"/>
        </a:p>
      </dgm:t>
    </dgm:pt>
    <dgm:pt modelId="{E9AF0001-ED16-4474-8EED-4C29D4FC3B02}">
      <dgm:prSet phldrT="[Teksts]"/>
      <dgm:spPr/>
      <dgm:t>
        <a:bodyPr/>
        <a:lstStyle/>
        <a:p>
          <a:pPr algn="l"/>
          <a:r>
            <a:rPr lang="lv-LV" dirty="0" smtClean="0"/>
            <a:t>Ir atraisītāki šo uzdevumu risināšanas laikā</a:t>
          </a:r>
          <a:endParaRPr lang="lv-LV" dirty="0"/>
        </a:p>
      </dgm:t>
    </dgm:pt>
    <dgm:pt modelId="{56B6EA1D-2ED1-45D6-AC7B-504CCDB1FD9D}" type="parTrans" cxnId="{4EE6257C-9F35-42EB-BF5C-0D77E152AF61}">
      <dgm:prSet/>
      <dgm:spPr/>
      <dgm:t>
        <a:bodyPr/>
        <a:lstStyle/>
        <a:p>
          <a:endParaRPr lang="lv-LV"/>
        </a:p>
      </dgm:t>
    </dgm:pt>
    <dgm:pt modelId="{F2CB5516-BF4A-4943-8AF5-F937A5BDFA0F}" type="sibTrans" cxnId="{4EE6257C-9F35-42EB-BF5C-0D77E152AF61}">
      <dgm:prSet/>
      <dgm:spPr/>
      <dgm:t>
        <a:bodyPr/>
        <a:lstStyle/>
        <a:p>
          <a:endParaRPr lang="lv-LV"/>
        </a:p>
      </dgm:t>
    </dgm:pt>
    <dgm:pt modelId="{B69E0ABD-24B7-4EC6-A959-234246509E85}">
      <dgm:prSet/>
      <dgm:spPr/>
      <dgm:t>
        <a:bodyPr/>
        <a:lstStyle/>
        <a:p>
          <a:pPr algn="l"/>
          <a:r>
            <a:rPr lang="lv-LV" dirty="0" smtClean="0"/>
            <a:t>Ir mazāk radoši, viņos pieaug spriedze, veicot šāda tipa uzdevumus</a:t>
          </a:r>
          <a:endParaRPr lang="lv-LV" dirty="0"/>
        </a:p>
      </dgm:t>
    </dgm:pt>
    <dgm:pt modelId="{7B6E50DF-E513-4BAC-A657-8D13C431EFE2}" type="parTrans" cxnId="{8C0D9AF5-FF21-40CE-B078-4B3E66E9F791}">
      <dgm:prSet/>
      <dgm:spPr/>
      <dgm:t>
        <a:bodyPr/>
        <a:lstStyle/>
        <a:p>
          <a:endParaRPr lang="lv-LV"/>
        </a:p>
      </dgm:t>
    </dgm:pt>
    <dgm:pt modelId="{4BD798CA-1DEE-4922-A3B9-9198DC9B5584}" type="sibTrans" cxnId="{8C0D9AF5-FF21-40CE-B078-4B3E66E9F791}">
      <dgm:prSet/>
      <dgm:spPr/>
      <dgm:t>
        <a:bodyPr/>
        <a:lstStyle/>
        <a:p>
          <a:endParaRPr lang="lv-LV"/>
        </a:p>
      </dgm:t>
    </dgm:pt>
    <dgm:pt modelId="{3BF4695E-1F71-4EA4-932A-079CE392402D}" type="pres">
      <dgm:prSet presAssocID="{83C5D203-A76D-4E5E-B677-3304542B8B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CA9F8050-CCDB-4AFD-9987-185FBB947527}" type="pres">
      <dgm:prSet presAssocID="{4017978E-241C-461D-8962-EC81CDE5A99E}" presName="compNode" presStyleCnt="0"/>
      <dgm:spPr/>
    </dgm:pt>
    <dgm:pt modelId="{1CA09F44-E159-41F8-B6CD-C03B57AA53E0}" type="pres">
      <dgm:prSet presAssocID="{4017978E-241C-461D-8962-EC81CDE5A99E}" presName="aNode" presStyleLbl="bgShp" presStyleIdx="0" presStyleCnt="2"/>
      <dgm:spPr/>
      <dgm:t>
        <a:bodyPr/>
        <a:lstStyle/>
        <a:p>
          <a:endParaRPr lang="lv-LV"/>
        </a:p>
      </dgm:t>
    </dgm:pt>
    <dgm:pt modelId="{A4B092CB-DC1F-4042-AE1B-4C7FCC2DCA53}" type="pres">
      <dgm:prSet presAssocID="{4017978E-241C-461D-8962-EC81CDE5A99E}" presName="textNode" presStyleLbl="bgShp" presStyleIdx="0" presStyleCnt="2"/>
      <dgm:spPr/>
      <dgm:t>
        <a:bodyPr/>
        <a:lstStyle/>
        <a:p>
          <a:endParaRPr lang="lv-LV"/>
        </a:p>
      </dgm:t>
    </dgm:pt>
    <dgm:pt modelId="{5F05570D-7276-4133-ADB8-7FE0003FA06B}" type="pres">
      <dgm:prSet presAssocID="{4017978E-241C-461D-8962-EC81CDE5A99E}" presName="compChildNode" presStyleCnt="0"/>
      <dgm:spPr/>
    </dgm:pt>
    <dgm:pt modelId="{C12C683C-3C27-48C7-9A9A-5CC1B0BADBBA}" type="pres">
      <dgm:prSet presAssocID="{4017978E-241C-461D-8962-EC81CDE5A99E}" presName="theInnerList" presStyleCnt="0"/>
      <dgm:spPr/>
    </dgm:pt>
    <dgm:pt modelId="{EA2D3EA8-957E-4A22-A03F-21AD0EC547BF}" type="pres">
      <dgm:prSet presAssocID="{A3E7FC5C-1FEC-4E77-8B25-81B50F6E4367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2E9FF85-1B70-4273-AA01-B4A5A355775D}" type="pres">
      <dgm:prSet presAssocID="{A3E7FC5C-1FEC-4E77-8B25-81B50F6E4367}" presName="aSpace2" presStyleCnt="0"/>
      <dgm:spPr/>
    </dgm:pt>
    <dgm:pt modelId="{2D1CDDE4-7A9A-4AD3-9D69-CB183B1E1687}" type="pres">
      <dgm:prSet presAssocID="{B0AA1196-94B7-4B2F-9D1A-08DE82880491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171662D-F522-4A21-B50E-C5D9C0AB4EFD}" type="pres">
      <dgm:prSet presAssocID="{B0AA1196-94B7-4B2F-9D1A-08DE82880491}" presName="aSpace2" presStyleCnt="0"/>
      <dgm:spPr/>
    </dgm:pt>
    <dgm:pt modelId="{DC717FE1-5806-434E-9B2C-6C1D1DD37223}" type="pres">
      <dgm:prSet presAssocID="{B69E0ABD-24B7-4EC6-A959-234246509E85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185783F-BEAE-41C4-B2B4-6F52A01D7943}" type="pres">
      <dgm:prSet presAssocID="{4017978E-241C-461D-8962-EC81CDE5A99E}" presName="aSpace" presStyleCnt="0"/>
      <dgm:spPr/>
    </dgm:pt>
    <dgm:pt modelId="{6EE50FE9-C5FA-4BAB-B9A5-F825F83D01BE}" type="pres">
      <dgm:prSet presAssocID="{C86D1DDD-5D11-41A5-904C-A1BFC6773E4C}" presName="compNode" presStyleCnt="0"/>
      <dgm:spPr/>
    </dgm:pt>
    <dgm:pt modelId="{AD89860E-6BFC-44DC-B53D-DB24C1D4A5F6}" type="pres">
      <dgm:prSet presAssocID="{C86D1DDD-5D11-41A5-904C-A1BFC6773E4C}" presName="aNode" presStyleLbl="bgShp" presStyleIdx="1" presStyleCnt="2"/>
      <dgm:spPr/>
      <dgm:t>
        <a:bodyPr/>
        <a:lstStyle/>
        <a:p>
          <a:endParaRPr lang="lv-LV"/>
        </a:p>
      </dgm:t>
    </dgm:pt>
    <dgm:pt modelId="{3928B7F5-49FB-4555-B194-79DD1A29C317}" type="pres">
      <dgm:prSet presAssocID="{C86D1DDD-5D11-41A5-904C-A1BFC6773E4C}" presName="textNode" presStyleLbl="bgShp" presStyleIdx="1" presStyleCnt="2"/>
      <dgm:spPr/>
      <dgm:t>
        <a:bodyPr/>
        <a:lstStyle/>
        <a:p>
          <a:endParaRPr lang="lv-LV"/>
        </a:p>
      </dgm:t>
    </dgm:pt>
    <dgm:pt modelId="{5D8F43F1-B4A7-48D4-8DA7-461BE0BE502E}" type="pres">
      <dgm:prSet presAssocID="{C86D1DDD-5D11-41A5-904C-A1BFC6773E4C}" presName="compChildNode" presStyleCnt="0"/>
      <dgm:spPr/>
    </dgm:pt>
    <dgm:pt modelId="{C0CBABB2-D8FD-41C0-8BE7-D93F39A7ED01}" type="pres">
      <dgm:prSet presAssocID="{C86D1DDD-5D11-41A5-904C-A1BFC6773E4C}" presName="theInnerList" presStyleCnt="0"/>
      <dgm:spPr/>
    </dgm:pt>
    <dgm:pt modelId="{C0037F8C-0F79-4675-B5A7-D8B2AB540F2B}" type="pres">
      <dgm:prSet presAssocID="{92168B6D-829F-402D-8D61-F14C5809D53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0347BB8-246D-4CA7-9412-4600DCA19C7B}" type="pres">
      <dgm:prSet presAssocID="{92168B6D-829F-402D-8D61-F14C5809D539}" presName="aSpace2" presStyleCnt="0"/>
      <dgm:spPr/>
    </dgm:pt>
    <dgm:pt modelId="{87A416E3-0067-4247-8866-95D8EC386984}" type="pres">
      <dgm:prSet presAssocID="{E9AF0001-ED16-4474-8EED-4C29D4FC3B0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2EEE1EA4-FD7B-4436-9546-2675D7881FC4}" type="presOf" srcId="{B0AA1196-94B7-4B2F-9D1A-08DE82880491}" destId="{2D1CDDE4-7A9A-4AD3-9D69-CB183B1E1687}" srcOrd="0" destOrd="0" presId="urn:microsoft.com/office/officeart/2005/8/layout/lProcess2"/>
    <dgm:cxn modelId="{4EE6257C-9F35-42EB-BF5C-0D77E152AF61}" srcId="{C86D1DDD-5D11-41A5-904C-A1BFC6773E4C}" destId="{E9AF0001-ED16-4474-8EED-4C29D4FC3B02}" srcOrd="1" destOrd="0" parTransId="{56B6EA1D-2ED1-45D6-AC7B-504CCDB1FD9D}" sibTransId="{F2CB5516-BF4A-4943-8AF5-F937A5BDFA0F}"/>
    <dgm:cxn modelId="{64179E7C-25E6-461B-84D5-0DAE18EA83D2}" type="presOf" srcId="{92168B6D-829F-402D-8D61-F14C5809D539}" destId="{C0037F8C-0F79-4675-B5A7-D8B2AB540F2B}" srcOrd="0" destOrd="0" presId="urn:microsoft.com/office/officeart/2005/8/layout/lProcess2"/>
    <dgm:cxn modelId="{FC8D919B-15BF-4A16-9100-1BC00FBDB088}" srcId="{4017978E-241C-461D-8962-EC81CDE5A99E}" destId="{A3E7FC5C-1FEC-4E77-8B25-81B50F6E4367}" srcOrd="0" destOrd="0" parTransId="{18DBE272-2C9C-4950-8F59-59AF0DD1C6BA}" sibTransId="{2E8AB9B4-DC96-482A-B811-48E4D2284C72}"/>
    <dgm:cxn modelId="{D9F1FBCF-E44C-48EB-A42F-AE8515D17981}" type="presOf" srcId="{4017978E-241C-461D-8962-EC81CDE5A99E}" destId="{A4B092CB-DC1F-4042-AE1B-4C7FCC2DCA53}" srcOrd="1" destOrd="0" presId="urn:microsoft.com/office/officeart/2005/8/layout/lProcess2"/>
    <dgm:cxn modelId="{6413C157-91C6-4215-971C-6E4AB513497B}" type="presOf" srcId="{83C5D203-A76D-4E5E-B677-3304542B8BF8}" destId="{3BF4695E-1F71-4EA4-932A-079CE392402D}" srcOrd="0" destOrd="0" presId="urn:microsoft.com/office/officeart/2005/8/layout/lProcess2"/>
    <dgm:cxn modelId="{A2C708E1-4250-4067-B44A-381B302FD195}" type="presOf" srcId="{C86D1DDD-5D11-41A5-904C-A1BFC6773E4C}" destId="{AD89860E-6BFC-44DC-B53D-DB24C1D4A5F6}" srcOrd="0" destOrd="0" presId="urn:microsoft.com/office/officeart/2005/8/layout/lProcess2"/>
    <dgm:cxn modelId="{0095D3B7-2A07-426C-A315-726C2EBFAFAE}" srcId="{83C5D203-A76D-4E5E-B677-3304542B8BF8}" destId="{4017978E-241C-461D-8962-EC81CDE5A99E}" srcOrd="0" destOrd="0" parTransId="{8E49C47B-6B73-441B-813C-CF7FC4233978}" sibTransId="{A7D023AD-90C1-4001-B69F-22E079B4275C}"/>
    <dgm:cxn modelId="{9AF9E61A-8E30-4E2D-944E-9FA116B53344}" type="presOf" srcId="{B69E0ABD-24B7-4EC6-A959-234246509E85}" destId="{DC717FE1-5806-434E-9B2C-6C1D1DD37223}" srcOrd="0" destOrd="0" presId="urn:microsoft.com/office/officeart/2005/8/layout/lProcess2"/>
    <dgm:cxn modelId="{C5A97FBB-44EB-42F9-9805-CF0707E17AB5}" srcId="{4017978E-241C-461D-8962-EC81CDE5A99E}" destId="{B0AA1196-94B7-4B2F-9D1A-08DE82880491}" srcOrd="1" destOrd="0" parTransId="{AE1F6796-F403-4FA2-86DF-27FE42C92C7E}" sibTransId="{AE3E631B-58B7-4C3C-A248-67EA5D9FAEB3}"/>
    <dgm:cxn modelId="{8D057DDC-070A-4783-807A-9BB65BAE4B2D}" type="presOf" srcId="{E9AF0001-ED16-4474-8EED-4C29D4FC3B02}" destId="{87A416E3-0067-4247-8866-95D8EC386984}" srcOrd="0" destOrd="0" presId="urn:microsoft.com/office/officeart/2005/8/layout/lProcess2"/>
    <dgm:cxn modelId="{663F3AC0-201A-4ABC-8BD2-123859D8A5B3}" srcId="{83C5D203-A76D-4E5E-B677-3304542B8BF8}" destId="{C86D1DDD-5D11-41A5-904C-A1BFC6773E4C}" srcOrd="1" destOrd="0" parTransId="{DA2990C8-963D-4264-A447-DE5721511BF4}" sibTransId="{1EBBC7CE-B24D-4671-9A70-E7E0D57AFE60}"/>
    <dgm:cxn modelId="{7778640D-D41D-4B45-9EE3-7A4C6E5CAB8A}" type="presOf" srcId="{4017978E-241C-461D-8962-EC81CDE5A99E}" destId="{1CA09F44-E159-41F8-B6CD-C03B57AA53E0}" srcOrd="0" destOrd="0" presId="urn:microsoft.com/office/officeart/2005/8/layout/lProcess2"/>
    <dgm:cxn modelId="{8C0D9AF5-FF21-40CE-B078-4B3E66E9F791}" srcId="{4017978E-241C-461D-8962-EC81CDE5A99E}" destId="{B69E0ABD-24B7-4EC6-A959-234246509E85}" srcOrd="2" destOrd="0" parTransId="{7B6E50DF-E513-4BAC-A657-8D13C431EFE2}" sibTransId="{4BD798CA-1DEE-4922-A3B9-9198DC9B5584}"/>
    <dgm:cxn modelId="{F5C6DBDA-2F14-4964-91CA-262ADF3B152D}" srcId="{C86D1DDD-5D11-41A5-904C-A1BFC6773E4C}" destId="{92168B6D-829F-402D-8D61-F14C5809D539}" srcOrd="0" destOrd="0" parTransId="{2CBB2CAF-1E3D-4C00-BC7D-0BA48EB01F9F}" sibTransId="{D58DA28A-66FF-4DF2-BD6D-C6388BD1B42A}"/>
    <dgm:cxn modelId="{391CC04D-2699-460D-A0AE-A0DCF1DE5284}" type="presOf" srcId="{C86D1DDD-5D11-41A5-904C-A1BFC6773E4C}" destId="{3928B7F5-49FB-4555-B194-79DD1A29C317}" srcOrd="1" destOrd="0" presId="urn:microsoft.com/office/officeart/2005/8/layout/lProcess2"/>
    <dgm:cxn modelId="{C99982AF-7648-4090-9D6F-FD4917D3BDF3}" type="presOf" srcId="{A3E7FC5C-1FEC-4E77-8B25-81B50F6E4367}" destId="{EA2D3EA8-957E-4A22-A03F-21AD0EC547BF}" srcOrd="0" destOrd="0" presId="urn:microsoft.com/office/officeart/2005/8/layout/lProcess2"/>
    <dgm:cxn modelId="{9B862821-3D83-4B1B-90A7-19FA87B6BB52}" type="presParOf" srcId="{3BF4695E-1F71-4EA4-932A-079CE392402D}" destId="{CA9F8050-CCDB-4AFD-9987-185FBB947527}" srcOrd="0" destOrd="0" presId="urn:microsoft.com/office/officeart/2005/8/layout/lProcess2"/>
    <dgm:cxn modelId="{5141FFCC-A4CC-4126-90E3-90212B2F2E38}" type="presParOf" srcId="{CA9F8050-CCDB-4AFD-9987-185FBB947527}" destId="{1CA09F44-E159-41F8-B6CD-C03B57AA53E0}" srcOrd="0" destOrd="0" presId="urn:microsoft.com/office/officeart/2005/8/layout/lProcess2"/>
    <dgm:cxn modelId="{F54CD120-F64B-4061-A5A9-6D819A3F1991}" type="presParOf" srcId="{CA9F8050-CCDB-4AFD-9987-185FBB947527}" destId="{A4B092CB-DC1F-4042-AE1B-4C7FCC2DCA53}" srcOrd="1" destOrd="0" presId="urn:microsoft.com/office/officeart/2005/8/layout/lProcess2"/>
    <dgm:cxn modelId="{9F188B46-70F7-46E1-A4AD-33C67A7BB287}" type="presParOf" srcId="{CA9F8050-CCDB-4AFD-9987-185FBB947527}" destId="{5F05570D-7276-4133-ADB8-7FE0003FA06B}" srcOrd="2" destOrd="0" presId="urn:microsoft.com/office/officeart/2005/8/layout/lProcess2"/>
    <dgm:cxn modelId="{84BFE9C0-4F19-42CB-97CB-9DC33BA928C7}" type="presParOf" srcId="{5F05570D-7276-4133-ADB8-7FE0003FA06B}" destId="{C12C683C-3C27-48C7-9A9A-5CC1B0BADBBA}" srcOrd="0" destOrd="0" presId="urn:microsoft.com/office/officeart/2005/8/layout/lProcess2"/>
    <dgm:cxn modelId="{7F4C2A13-FFF6-4BD6-B81F-EAA90A1FA6A8}" type="presParOf" srcId="{C12C683C-3C27-48C7-9A9A-5CC1B0BADBBA}" destId="{EA2D3EA8-957E-4A22-A03F-21AD0EC547BF}" srcOrd="0" destOrd="0" presId="urn:microsoft.com/office/officeart/2005/8/layout/lProcess2"/>
    <dgm:cxn modelId="{3B355769-2A9E-4948-BF78-0BF126BB78B9}" type="presParOf" srcId="{C12C683C-3C27-48C7-9A9A-5CC1B0BADBBA}" destId="{92E9FF85-1B70-4273-AA01-B4A5A355775D}" srcOrd="1" destOrd="0" presId="urn:microsoft.com/office/officeart/2005/8/layout/lProcess2"/>
    <dgm:cxn modelId="{B5AA2FEF-BD08-4157-B30D-35C8BBE1B18C}" type="presParOf" srcId="{C12C683C-3C27-48C7-9A9A-5CC1B0BADBBA}" destId="{2D1CDDE4-7A9A-4AD3-9D69-CB183B1E1687}" srcOrd="2" destOrd="0" presId="urn:microsoft.com/office/officeart/2005/8/layout/lProcess2"/>
    <dgm:cxn modelId="{7328952A-9B81-4D7F-8131-2986282A9FEF}" type="presParOf" srcId="{C12C683C-3C27-48C7-9A9A-5CC1B0BADBBA}" destId="{9171662D-F522-4A21-B50E-C5D9C0AB4EFD}" srcOrd="3" destOrd="0" presId="urn:microsoft.com/office/officeart/2005/8/layout/lProcess2"/>
    <dgm:cxn modelId="{CA28D66B-C465-4BC1-8C08-7CB8D144EDFA}" type="presParOf" srcId="{C12C683C-3C27-48C7-9A9A-5CC1B0BADBBA}" destId="{DC717FE1-5806-434E-9B2C-6C1D1DD37223}" srcOrd="4" destOrd="0" presId="urn:microsoft.com/office/officeart/2005/8/layout/lProcess2"/>
    <dgm:cxn modelId="{80F05B9A-F05A-479D-ACC3-168A662F3F0B}" type="presParOf" srcId="{3BF4695E-1F71-4EA4-932A-079CE392402D}" destId="{3185783F-BEAE-41C4-B2B4-6F52A01D7943}" srcOrd="1" destOrd="0" presId="urn:microsoft.com/office/officeart/2005/8/layout/lProcess2"/>
    <dgm:cxn modelId="{077AA992-9F43-4970-BFE5-80790331A56D}" type="presParOf" srcId="{3BF4695E-1F71-4EA4-932A-079CE392402D}" destId="{6EE50FE9-C5FA-4BAB-B9A5-F825F83D01BE}" srcOrd="2" destOrd="0" presId="urn:microsoft.com/office/officeart/2005/8/layout/lProcess2"/>
    <dgm:cxn modelId="{9A29DC70-FDD6-4E90-9D4E-28C254356E05}" type="presParOf" srcId="{6EE50FE9-C5FA-4BAB-B9A5-F825F83D01BE}" destId="{AD89860E-6BFC-44DC-B53D-DB24C1D4A5F6}" srcOrd="0" destOrd="0" presId="urn:microsoft.com/office/officeart/2005/8/layout/lProcess2"/>
    <dgm:cxn modelId="{B03E5FAD-84AC-42AB-9835-EB072D01E03E}" type="presParOf" srcId="{6EE50FE9-C5FA-4BAB-B9A5-F825F83D01BE}" destId="{3928B7F5-49FB-4555-B194-79DD1A29C317}" srcOrd="1" destOrd="0" presId="urn:microsoft.com/office/officeart/2005/8/layout/lProcess2"/>
    <dgm:cxn modelId="{B31B858A-3F2D-445D-AFD6-F46219AB60C5}" type="presParOf" srcId="{6EE50FE9-C5FA-4BAB-B9A5-F825F83D01BE}" destId="{5D8F43F1-B4A7-48D4-8DA7-461BE0BE502E}" srcOrd="2" destOrd="0" presId="urn:microsoft.com/office/officeart/2005/8/layout/lProcess2"/>
    <dgm:cxn modelId="{08DE8A35-82F1-472A-8761-5705E664FECD}" type="presParOf" srcId="{5D8F43F1-B4A7-48D4-8DA7-461BE0BE502E}" destId="{C0CBABB2-D8FD-41C0-8BE7-D93F39A7ED01}" srcOrd="0" destOrd="0" presId="urn:microsoft.com/office/officeart/2005/8/layout/lProcess2"/>
    <dgm:cxn modelId="{25DDC8BA-7F73-409C-AC27-6DC246BFCDA3}" type="presParOf" srcId="{C0CBABB2-D8FD-41C0-8BE7-D93F39A7ED01}" destId="{C0037F8C-0F79-4675-B5A7-D8B2AB540F2B}" srcOrd="0" destOrd="0" presId="urn:microsoft.com/office/officeart/2005/8/layout/lProcess2"/>
    <dgm:cxn modelId="{411309E0-BE8B-40D5-A696-A656905E359C}" type="presParOf" srcId="{C0CBABB2-D8FD-41C0-8BE7-D93F39A7ED01}" destId="{D0347BB8-246D-4CA7-9412-4600DCA19C7B}" srcOrd="1" destOrd="0" presId="urn:microsoft.com/office/officeart/2005/8/layout/lProcess2"/>
    <dgm:cxn modelId="{8414E6AD-286D-41A6-A046-1DEE001C9FB3}" type="presParOf" srcId="{C0CBABB2-D8FD-41C0-8BE7-D93F39A7ED01}" destId="{87A416E3-0067-4247-8866-95D8EC38698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1A792C-6470-4696-A8E8-358E25B35963}" type="doc">
      <dgm:prSet loTypeId="urn:microsoft.com/office/officeart/2005/8/layout/hierarchy2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lv-LV"/>
        </a:p>
      </dgm:t>
    </dgm:pt>
    <dgm:pt modelId="{8CBA6864-1DA5-426F-9339-5DF2AA5E01CF}">
      <dgm:prSet phldrT="[Teksts]"/>
      <dgm:spPr/>
      <dgm:t>
        <a:bodyPr/>
        <a:lstStyle/>
        <a:p>
          <a:r>
            <a:rPr lang="lv-LV" dirty="0" smtClean="0"/>
            <a:t>MĀCĪŠANĀS</a:t>
          </a:r>
          <a:endParaRPr lang="lv-LV" dirty="0"/>
        </a:p>
      </dgm:t>
    </dgm:pt>
    <dgm:pt modelId="{58104645-8748-4AAE-85F5-3B5750E88ED6}" type="parTrans" cxnId="{94CE83FB-DA6B-477F-83D8-F64FC1FE1E2A}">
      <dgm:prSet/>
      <dgm:spPr/>
      <dgm:t>
        <a:bodyPr/>
        <a:lstStyle/>
        <a:p>
          <a:endParaRPr lang="lv-LV"/>
        </a:p>
      </dgm:t>
    </dgm:pt>
    <dgm:pt modelId="{E7807F4C-1736-44AE-831E-0E99019EBB52}" type="sibTrans" cxnId="{94CE83FB-DA6B-477F-83D8-F64FC1FE1E2A}">
      <dgm:prSet/>
      <dgm:spPr/>
      <dgm:t>
        <a:bodyPr/>
        <a:lstStyle/>
        <a:p>
          <a:endParaRPr lang="lv-LV"/>
        </a:p>
      </dgm:t>
    </dgm:pt>
    <dgm:pt modelId="{D342ED4B-16E7-401A-9D25-526F8BF45004}">
      <dgm:prSet phldrT="[Teksts]"/>
      <dgm:spPr/>
      <dgm:t>
        <a:bodyPr/>
        <a:lstStyle/>
        <a:p>
          <a:r>
            <a:rPr lang="lv-LV" dirty="0" smtClean="0"/>
            <a:t>SPĒJAS</a:t>
          </a:r>
          <a:endParaRPr lang="lv-LV" dirty="0"/>
        </a:p>
      </dgm:t>
    </dgm:pt>
    <dgm:pt modelId="{461FD00C-2D4E-4A7A-8619-1759FECD9A1E}" type="parTrans" cxnId="{232530C6-4EBA-4317-BBF0-A5DBD28A376C}">
      <dgm:prSet/>
      <dgm:spPr/>
      <dgm:t>
        <a:bodyPr/>
        <a:lstStyle/>
        <a:p>
          <a:endParaRPr lang="lv-LV"/>
        </a:p>
      </dgm:t>
    </dgm:pt>
    <dgm:pt modelId="{E2180B8F-243A-4276-9B8A-757AAADADAFD}" type="sibTrans" cxnId="{232530C6-4EBA-4317-BBF0-A5DBD28A376C}">
      <dgm:prSet/>
      <dgm:spPr/>
      <dgm:t>
        <a:bodyPr/>
        <a:lstStyle/>
        <a:p>
          <a:endParaRPr lang="lv-LV"/>
        </a:p>
      </dgm:t>
    </dgm:pt>
    <dgm:pt modelId="{AB6739E7-1AAB-4CD3-A37A-6F0A8F9151A0}">
      <dgm:prSet phldrT="[Teksts]"/>
      <dgm:spPr/>
      <dgm:t>
        <a:bodyPr/>
        <a:lstStyle/>
        <a:p>
          <a:r>
            <a:rPr lang="lv-LV" dirty="0" smtClean="0"/>
            <a:t>MĒRĶI</a:t>
          </a:r>
          <a:endParaRPr lang="lv-LV" dirty="0"/>
        </a:p>
      </dgm:t>
    </dgm:pt>
    <dgm:pt modelId="{6EC1D2B1-4DB4-450D-8427-4412DE3B5CEB}" type="parTrans" cxnId="{D3071BE9-5147-4F7A-A096-5D2FD110EC18}">
      <dgm:prSet/>
      <dgm:spPr/>
      <dgm:t>
        <a:bodyPr/>
        <a:lstStyle/>
        <a:p>
          <a:endParaRPr lang="lv-LV"/>
        </a:p>
      </dgm:t>
    </dgm:pt>
    <dgm:pt modelId="{FC920041-C67F-4BAC-A6DD-C5C528DA099B}" type="sibTrans" cxnId="{D3071BE9-5147-4F7A-A096-5D2FD110EC18}">
      <dgm:prSet/>
      <dgm:spPr/>
      <dgm:t>
        <a:bodyPr/>
        <a:lstStyle/>
        <a:p>
          <a:endParaRPr lang="lv-LV"/>
        </a:p>
      </dgm:t>
    </dgm:pt>
    <dgm:pt modelId="{BA449701-63A4-4837-86EF-F0C3BB44BC43}">
      <dgm:prSet/>
      <dgm:spPr/>
      <dgm:t>
        <a:bodyPr/>
        <a:lstStyle/>
        <a:p>
          <a:r>
            <a:rPr lang="lv-LV" dirty="0" smtClean="0"/>
            <a:t>MOTIVĀCIJA</a:t>
          </a:r>
          <a:endParaRPr lang="lv-LV" dirty="0"/>
        </a:p>
      </dgm:t>
    </dgm:pt>
    <dgm:pt modelId="{BB01BEFB-2B16-416A-AB08-958BA35FC180}" type="parTrans" cxnId="{26516F8E-112E-4756-BDE0-3704C95B9E5A}">
      <dgm:prSet/>
      <dgm:spPr/>
      <dgm:t>
        <a:bodyPr/>
        <a:lstStyle/>
        <a:p>
          <a:endParaRPr lang="lv-LV"/>
        </a:p>
      </dgm:t>
    </dgm:pt>
    <dgm:pt modelId="{450244BB-0141-4EB2-8E27-7386866E087A}" type="sibTrans" cxnId="{26516F8E-112E-4756-BDE0-3704C95B9E5A}">
      <dgm:prSet/>
      <dgm:spPr/>
      <dgm:t>
        <a:bodyPr/>
        <a:lstStyle/>
        <a:p>
          <a:endParaRPr lang="lv-LV"/>
        </a:p>
      </dgm:t>
    </dgm:pt>
    <dgm:pt modelId="{587040AD-6016-4AF2-B9DD-1586F8F15DAC}">
      <dgm:prSet/>
      <dgm:spPr/>
      <dgm:t>
        <a:bodyPr/>
        <a:lstStyle/>
        <a:p>
          <a:r>
            <a:rPr lang="lv-LV" dirty="0" smtClean="0"/>
            <a:t>MOTĪVI</a:t>
          </a:r>
          <a:endParaRPr lang="lv-LV" dirty="0"/>
        </a:p>
      </dgm:t>
    </dgm:pt>
    <dgm:pt modelId="{367BC718-10C2-422B-8AF4-13C6D3F296F8}" type="parTrans" cxnId="{99DD603C-B09B-46AA-8191-09C534F37682}">
      <dgm:prSet/>
      <dgm:spPr/>
      <dgm:t>
        <a:bodyPr/>
        <a:lstStyle/>
        <a:p>
          <a:endParaRPr lang="lv-LV"/>
        </a:p>
      </dgm:t>
    </dgm:pt>
    <dgm:pt modelId="{2894C802-661E-4C8F-A828-E5EE2EE79A3E}" type="sibTrans" cxnId="{99DD603C-B09B-46AA-8191-09C534F37682}">
      <dgm:prSet/>
      <dgm:spPr/>
      <dgm:t>
        <a:bodyPr/>
        <a:lstStyle/>
        <a:p>
          <a:endParaRPr lang="lv-LV"/>
        </a:p>
      </dgm:t>
    </dgm:pt>
    <dgm:pt modelId="{4A9297D2-723C-4F71-AF6B-5473B9A2DED1}">
      <dgm:prSet/>
      <dgm:spPr/>
      <dgm:t>
        <a:bodyPr/>
        <a:lstStyle/>
        <a:p>
          <a:r>
            <a:rPr lang="lv-LV" dirty="0" smtClean="0"/>
            <a:t>PRINCIPI</a:t>
          </a:r>
          <a:endParaRPr lang="lv-LV" dirty="0"/>
        </a:p>
      </dgm:t>
    </dgm:pt>
    <dgm:pt modelId="{53A56E5C-2E2D-4A44-BC7E-A7DD60D4F923}" type="parTrans" cxnId="{11B15B37-8279-4719-9AA2-FD19D144D5B5}">
      <dgm:prSet/>
      <dgm:spPr/>
      <dgm:t>
        <a:bodyPr/>
        <a:lstStyle/>
        <a:p>
          <a:endParaRPr lang="lv-LV"/>
        </a:p>
      </dgm:t>
    </dgm:pt>
    <dgm:pt modelId="{2297A31D-005A-4AEA-BEB3-9210F528E0CD}" type="sibTrans" cxnId="{11B15B37-8279-4719-9AA2-FD19D144D5B5}">
      <dgm:prSet/>
      <dgm:spPr/>
      <dgm:t>
        <a:bodyPr/>
        <a:lstStyle/>
        <a:p>
          <a:endParaRPr lang="lv-LV"/>
        </a:p>
      </dgm:t>
    </dgm:pt>
    <dgm:pt modelId="{0755A121-AA42-4C77-BDF5-EA98D8EF9733}">
      <dgm:prSet/>
      <dgm:spPr/>
      <dgm:t>
        <a:bodyPr/>
        <a:lstStyle/>
        <a:p>
          <a:r>
            <a:rPr lang="lv-LV" dirty="0" smtClean="0"/>
            <a:t>VEIDI</a:t>
          </a:r>
          <a:endParaRPr lang="lv-LV" dirty="0"/>
        </a:p>
      </dgm:t>
    </dgm:pt>
    <dgm:pt modelId="{461930D6-54CB-4048-9542-9969FD164D37}" type="parTrans" cxnId="{0AAAB433-E7B5-4178-955C-E1A961664A24}">
      <dgm:prSet/>
      <dgm:spPr/>
      <dgm:t>
        <a:bodyPr/>
        <a:lstStyle/>
        <a:p>
          <a:endParaRPr lang="lv-LV"/>
        </a:p>
      </dgm:t>
    </dgm:pt>
    <dgm:pt modelId="{61DA8E90-620B-42BD-974D-C1F993C05232}" type="sibTrans" cxnId="{0AAAB433-E7B5-4178-955C-E1A961664A24}">
      <dgm:prSet/>
      <dgm:spPr/>
      <dgm:t>
        <a:bodyPr/>
        <a:lstStyle/>
        <a:p>
          <a:endParaRPr lang="lv-LV"/>
        </a:p>
      </dgm:t>
    </dgm:pt>
    <dgm:pt modelId="{07702900-101C-48F5-96F2-CCE999BA910D}" type="pres">
      <dgm:prSet presAssocID="{071A792C-6470-4696-A8E8-358E25B359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547CCD6F-E8C2-47E0-8CE2-4691C0868804}" type="pres">
      <dgm:prSet presAssocID="{BA449701-63A4-4837-86EF-F0C3BB44BC43}" presName="root1" presStyleCnt="0"/>
      <dgm:spPr/>
    </dgm:pt>
    <dgm:pt modelId="{E95571C3-76B5-471F-9FD8-1A3B6B5642E9}" type="pres">
      <dgm:prSet presAssocID="{BA449701-63A4-4837-86EF-F0C3BB44BC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121A9FB4-B499-4BFD-BA88-D664AF8AB2DE}" type="pres">
      <dgm:prSet presAssocID="{BA449701-63A4-4837-86EF-F0C3BB44BC43}" presName="level2hierChild" presStyleCnt="0"/>
      <dgm:spPr/>
    </dgm:pt>
    <dgm:pt modelId="{111AC862-B980-46BD-B078-2F691BDE4811}" type="pres">
      <dgm:prSet presAssocID="{58104645-8748-4AAE-85F5-3B5750E88ED6}" presName="conn2-1" presStyleLbl="parChTrans1D2" presStyleIdx="0" presStyleCnt="1"/>
      <dgm:spPr/>
      <dgm:t>
        <a:bodyPr/>
        <a:lstStyle/>
        <a:p>
          <a:endParaRPr lang="lv-LV"/>
        </a:p>
      </dgm:t>
    </dgm:pt>
    <dgm:pt modelId="{3EA81C9B-D579-477C-9818-19A8C9017656}" type="pres">
      <dgm:prSet presAssocID="{58104645-8748-4AAE-85F5-3B5750E88ED6}" presName="connTx" presStyleLbl="parChTrans1D2" presStyleIdx="0" presStyleCnt="1"/>
      <dgm:spPr/>
      <dgm:t>
        <a:bodyPr/>
        <a:lstStyle/>
        <a:p>
          <a:endParaRPr lang="lv-LV"/>
        </a:p>
      </dgm:t>
    </dgm:pt>
    <dgm:pt modelId="{50201BD6-C3E5-44F4-90AB-939F3A43217F}" type="pres">
      <dgm:prSet presAssocID="{8CBA6864-1DA5-426F-9339-5DF2AA5E01CF}" presName="root2" presStyleCnt="0"/>
      <dgm:spPr/>
    </dgm:pt>
    <dgm:pt modelId="{EADCAD64-5B70-4A6F-9537-9268F07C4D61}" type="pres">
      <dgm:prSet presAssocID="{8CBA6864-1DA5-426F-9339-5DF2AA5E01C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2E04644A-1E00-44F2-BCEE-4F7AEAE42D3F}" type="pres">
      <dgm:prSet presAssocID="{8CBA6864-1DA5-426F-9339-5DF2AA5E01CF}" presName="level3hierChild" presStyleCnt="0"/>
      <dgm:spPr/>
    </dgm:pt>
    <dgm:pt modelId="{12BE3DC3-0FAA-417C-8771-870B8F85A444}" type="pres">
      <dgm:prSet presAssocID="{461FD00C-2D4E-4A7A-8619-1759FECD9A1E}" presName="conn2-1" presStyleLbl="parChTrans1D3" presStyleIdx="0" presStyleCnt="5"/>
      <dgm:spPr/>
      <dgm:t>
        <a:bodyPr/>
        <a:lstStyle/>
        <a:p>
          <a:endParaRPr lang="lv-LV"/>
        </a:p>
      </dgm:t>
    </dgm:pt>
    <dgm:pt modelId="{B4AF2BA6-2517-43D3-9E9B-7B687CE36449}" type="pres">
      <dgm:prSet presAssocID="{461FD00C-2D4E-4A7A-8619-1759FECD9A1E}" presName="connTx" presStyleLbl="parChTrans1D3" presStyleIdx="0" presStyleCnt="5"/>
      <dgm:spPr/>
      <dgm:t>
        <a:bodyPr/>
        <a:lstStyle/>
        <a:p>
          <a:endParaRPr lang="lv-LV"/>
        </a:p>
      </dgm:t>
    </dgm:pt>
    <dgm:pt modelId="{DE9A6A48-A6D6-466C-A7FB-3571E1FA036D}" type="pres">
      <dgm:prSet presAssocID="{D342ED4B-16E7-401A-9D25-526F8BF45004}" presName="root2" presStyleCnt="0"/>
      <dgm:spPr/>
    </dgm:pt>
    <dgm:pt modelId="{A4F81A68-F2A5-49D9-91A8-CD24D2A49A47}" type="pres">
      <dgm:prSet presAssocID="{D342ED4B-16E7-401A-9D25-526F8BF45004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F89EFC3-C0BB-4383-8491-C87B11646786}" type="pres">
      <dgm:prSet presAssocID="{D342ED4B-16E7-401A-9D25-526F8BF45004}" presName="level3hierChild" presStyleCnt="0"/>
      <dgm:spPr/>
    </dgm:pt>
    <dgm:pt modelId="{4203C7E8-8A4E-4B6B-88F1-6B5D1D9E92F7}" type="pres">
      <dgm:prSet presAssocID="{6EC1D2B1-4DB4-450D-8427-4412DE3B5CEB}" presName="conn2-1" presStyleLbl="parChTrans1D3" presStyleIdx="1" presStyleCnt="5"/>
      <dgm:spPr/>
      <dgm:t>
        <a:bodyPr/>
        <a:lstStyle/>
        <a:p>
          <a:endParaRPr lang="lv-LV"/>
        </a:p>
      </dgm:t>
    </dgm:pt>
    <dgm:pt modelId="{48A2CD67-F14A-4144-80C7-A0A5008BF0A1}" type="pres">
      <dgm:prSet presAssocID="{6EC1D2B1-4DB4-450D-8427-4412DE3B5CEB}" presName="connTx" presStyleLbl="parChTrans1D3" presStyleIdx="1" presStyleCnt="5"/>
      <dgm:spPr/>
      <dgm:t>
        <a:bodyPr/>
        <a:lstStyle/>
        <a:p>
          <a:endParaRPr lang="lv-LV"/>
        </a:p>
      </dgm:t>
    </dgm:pt>
    <dgm:pt modelId="{835CD0A6-C77C-4FA7-99BD-68D63595FDBE}" type="pres">
      <dgm:prSet presAssocID="{AB6739E7-1AAB-4CD3-A37A-6F0A8F9151A0}" presName="root2" presStyleCnt="0"/>
      <dgm:spPr/>
    </dgm:pt>
    <dgm:pt modelId="{86E64B5A-9BCF-4CD9-8AE1-99C265AE920C}" type="pres">
      <dgm:prSet presAssocID="{AB6739E7-1AAB-4CD3-A37A-6F0A8F9151A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99E1F1F4-1746-4861-9F1F-8AEB1A47968C}" type="pres">
      <dgm:prSet presAssocID="{AB6739E7-1AAB-4CD3-A37A-6F0A8F9151A0}" presName="level3hierChild" presStyleCnt="0"/>
      <dgm:spPr/>
    </dgm:pt>
    <dgm:pt modelId="{FEC4FE6A-B7A2-4782-915A-D685CF256A25}" type="pres">
      <dgm:prSet presAssocID="{367BC718-10C2-422B-8AF4-13C6D3F296F8}" presName="conn2-1" presStyleLbl="parChTrans1D3" presStyleIdx="2" presStyleCnt="5"/>
      <dgm:spPr/>
      <dgm:t>
        <a:bodyPr/>
        <a:lstStyle/>
        <a:p>
          <a:endParaRPr lang="lv-LV"/>
        </a:p>
      </dgm:t>
    </dgm:pt>
    <dgm:pt modelId="{A126461D-0C0E-4909-9245-31B2029EEA69}" type="pres">
      <dgm:prSet presAssocID="{367BC718-10C2-422B-8AF4-13C6D3F296F8}" presName="connTx" presStyleLbl="parChTrans1D3" presStyleIdx="2" presStyleCnt="5"/>
      <dgm:spPr/>
      <dgm:t>
        <a:bodyPr/>
        <a:lstStyle/>
        <a:p>
          <a:endParaRPr lang="lv-LV"/>
        </a:p>
      </dgm:t>
    </dgm:pt>
    <dgm:pt modelId="{C2C53322-9B50-46DD-99EE-01E2A09F99CF}" type="pres">
      <dgm:prSet presAssocID="{587040AD-6016-4AF2-B9DD-1586F8F15DAC}" presName="root2" presStyleCnt="0"/>
      <dgm:spPr/>
    </dgm:pt>
    <dgm:pt modelId="{352413ED-C428-43BE-9317-9E37F6FAC0D3}" type="pres">
      <dgm:prSet presAssocID="{587040AD-6016-4AF2-B9DD-1586F8F15DA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FCA9865-D654-4B4C-BD72-0845BD3DB39D}" type="pres">
      <dgm:prSet presAssocID="{587040AD-6016-4AF2-B9DD-1586F8F15DAC}" presName="level3hierChild" presStyleCnt="0"/>
      <dgm:spPr/>
    </dgm:pt>
    <dgm:pt modelId="{1B70A52C-3895-4CF6-B737-48C23CD7AC2F}" type="pres">
      <dgm:prSet presAssocID="{53A56E5C-2E2D-4A44-BC7E-A7DD60D4F923}" presName="conn2-1" presStyleLbl="parChTrans1D3" presStyleIdx="3" presStyleCnt="5"/>
      <dgm:spPr/>
      <dgm:t>
        <a:bodyPr/>
        <a:lstStyle/>
        <a:p>
          <a:endParaRPr lang="lv-LV"/>
        </a:p>
      </dgm:t>
    </dgm:pt>
    <dgm:pt modelId="{10A9650D-E6C4-4391-BB6D-7C3689725B2B}" type="pres">
      <dgm:prSet presAssocID="{53A56E5C-2E2D-4A44-BC7E-A7DD60D4F923}" presName="connTx" presStyleLbl="parChTrans1D3" presStyleIdx="3" presStyleCnt="5"/>
      <dgm:spPr/>
      <dgm:t>
        <a:bodyPr/>
        <a:lstStyle/>
        <a:p>
          <a:endParaRPr lang="lv-LV"/>
        </a:p>
      </dgm:t>
    </dgm:pt>
    <dgm:pt modelId="{2194A9DA-4565-4FDF-A90E-9944B561985A}" type="pres">
      <dgm:prSet presAssocID="{4A9297D2-723C-4F71-AF6B-5473B9A2DED1}" presName="root2" presStyleCnt="0"/>
      <dgm:spPr/>
    </dgm:pt>
    <dgm:pt modelId="{DBCA5F5E-F852-4F4E-98E3-074640A92B18}" type="pres">
      <dgm:prSet presAssocID="{4A9297D2-723C-4F71-AF6B-5473B9A2DED1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27AD8702-4F6D-49CA-AAF0-710B16CEAF03}" type="pres">
      <dgm:prSet presAssocID="{4A9297D2-723C-4F71-AF6B-5473B9A2DED1}" presName="level3hierChild" presStyleCnt="0"/>
      <dgm:spPr/>
    </dgm:pt>
    <dgm:pt modelId="{6844D56A-2775-4561-A113-C95877BBA540}" type="pres">
      <dgm:prSet presAssocID="{461930D6-54CB-4048-9542-9969FD164D37}" presName="conn2-1" presStyleLbl="parChTrans1D3" presStyleIdx="4" presStyleCnt="5"/>
      <dgm:spPr/>
      <dgm:t>
        <a:bodyPr/>
        <a:lstStyle/>
        <a:p>
          <a:endParaRPr lang="lv-LV"/>
        </a:p>
      </dgm:t>
    </dgm:pt>
    <dgm:pt modelId="{B71959D4-0690-4DC2-8C1E-DF6FD6A2E346}" type="pres">
      <dgm:prSet presAssocID="{461930D6-54CB-4048-9542-9969FD164D37}" presName="connTx" presStyleLbl="parChTrans1D3" presStyleIdx="4" presStyleCnt="5"/>
      <dgm:spPr/>
      <dgm:t>
        <a:bodyPr/>
        <a:lstStyle/>
        <a:p>
          <a:endParaRPr lang="lv-LV"/>
        </a:p>
      </dgm:t>
    </dgm:pt>
    <dgm:pt modelId="{1535C999-8FCE-4C68-99DB-C35547C9705E}" type="pres">
      <dgm:prSet presAssocID="{0755A121-AA42-4C77-BDF5-EA98D8EF9733}" presName="root2" presStyleCnt="0"/>
      <dgm:spPr/>
    </dgm:pt>
    <dgm:pt modelId="{AE174964-F7C8-4612-9377-2F18B2A4120D}" type="pres">
      <dgm:prSet presAssocID="{0755A121-AA42-4C77-BDF5-EA98D8EF9733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0672D63B-E5AE-46B2-95F1-FB3B70DA54F5}" type="pres">
      <dgm:prSet presAssocID="{0755A121-AA42-4C77-BDF5-EA98D8EF9733}" presName="level3hierChild" presStyleCnt="0"/>
      <dgm:spPr/>
    </dgm:pt>
  </dgm:ptLst>
  <dgm:cxnLst>
    <dgm:cxn modelId="{72D58251-0CC9-4D14-A079-5296E6C48724}" type="presOf" srcId="{58104645-8748-4AAE-85F5-3B5750E88ED6}" destId="{111AC862-B980-46BD-B078-2F691BDE4811}" srcOrd="0" destOrd="0" presId="urn:microsoft.com/office/officeart/2005/8/layout/hierarchy2"/>
    <dgm:cxn modelId="{232530C6-4EBA-4317-BBF0-A5DBD28A376C}" srcId="{8CBA6864-1DA5-426F-9339-5DF2AA5E01CF}" destId="{D342ED4B-16E7-401A-9D25-526F8BF45004}" srcOrd="0" destOrd="0" parTransId="{461FD00C-2D4E-4A7A-8619-1759FECD9A1E}" sibTransId="{E2180B8F-243A-4276-9B8A-757AAADADAFD}"/>
    <dgm:cxn modelId="{D40EF422-31BA-4EB7-AE65-6B8475262622}" type="presOf" srcId="{53A56E5C-2E2D-4A44-BC7E-A7DD60D4F923}" destId="{10A9650D-E6C4-4391-BB6D-7C3689725B2B}" srcOrd="1" destOrd="0" presId="urn:microsoft.com/office/officeart/2005/8/layout/hierarchy2"/>
    <dgm:cxn modelId="{3909092F-EFDC-4CBF-A79A-9047A9C3B0DC}" type="presOf" srcId="{BA449701-63A4-4837-86EF-F0C3BB44BC43}" destId="{E95571C3-76B5-471F-9FD8-1A3B6B5642E9}" srcOrd="0" destOrd="0" presId="urn:microsoft.com/office/officeart/2005/8/layout/hierarchy2"/>
    <dgm:cxn modelId="{0AAAB433-E7B5-4178-955C-E1A961664A24}" srcId="{8CBA6864-1DA5-426F-9339-5DF2AA5E01CF}" destId="{0755A121-AA42-4C77-BDF5-EA98D8EF9733}" srcOrd="4" destOrd="0" parTransId="{461930D6-54CB-4048-9542-9969FD164D37}" sibTransId="{61DA8E90-620B-42BD-974D-C1F993C05232}"/>
    <dgm:cxn modelId="{E929887A-3242-4496-B358-A099B6869D12}" type="presOf" srcId="{461FD00C-2D4E-4A7A-8619-1759FECD9A1E}" destId="{B4AF2BA6-2517-43D3-9E9B-7B687CE36449}" srcOrd="1" destOrd="0" presId="urn:microsoft.com/office/officeart/2005/8/layout/hierarchy2"/>
    <dgm:cxn modelId="{11B15B37-8279-4719-9AA2-FD19D144D5B5}" srcId="{8CBA6864-1DA5-426F-9339-5DF2AA5E01CF}" destId="{4A9297D2-723C-4F71-AF6B-5473B9A2DED1}" srcOrd="3" destOrd="0" parTransId="{53A56E5C-2E2D-4A44-BC7E-A7DD60D4F923}" sibTransId="{2297A31D-005A-4AEA-BEB3-9210F528E0CD}"/>
    <dgm:cxn modelId="{7D4ED34D-9679-40FD-BE9E-9D914A977044}" type="presOf" srcId="{6EC1D2B1-4DB4-450D-8427-4412DE3B5CEB}" destId="{4203C7E8-8A4E-4B6B-88F1-6B5D1D9E92F7}" srcOrd="0" destOrd="0" presId="urn:microsoft.com/office/officeart/2005/8/layout/hierarchy2"/>
    <dgm:cxn modelId="{D3071BE9-5147-4F7A-A096-5D2FD110EC18}" srcId="{8CBA6864-1DA5-426F-9339-5DF2AA5E01CF}" destId="{AB6739E7-1AAB-4CD3-A37A-6F0A8F9151A0}" srcOrd="1" destOrd="0" parTransId="{6EC1D2B1-4DB4-450D-8427-4412DE3B5CEB}" sibTransId="{FC920041-C67F-4BAC-A6DD-C5C528DA099B}"/>
    <dgm:cxn modelId="{99DD603C-B09B-46AA-8191-09C534F37682}" srcId="{8CBA6864-1DA5-426F-9339-5DF2AA5E01CF}" destId="{587040AD-6016-4AF2-B9DD-1586F8F15DAC}" srcOrd="2" destOrd="0" parTransId="{367BC718-10C2-422B-8AF4-13C6D3F296F8}" sibTransId="{2894C802-661E-4C8F-A828-E5EE2EE79A3E}"/>
    <dgm:cxn modelId="{EBA7807D-BCD5-4EC7-8146-376A8F4853AA}" type="presOf" srcId="{4A9297D2-723C-4F71-AF6B-5473B9A2DED1}" destId="{DBCA5F5E-F852-4F4E-98E3-074640A92B18}" srcOrd="0" destOrd="0" presId="urn:microsoft.com/office/officeart/2005/8/layout/hierarchy2"/>
    <dgm:cxn modelId="{0FE4F591-8625-4AC6-9211-E42F430E799D}" type="presOf" srcId="{0755A121-AA42-4C77-BDF5-EA98D8EF9733}" destId="{AE174964-F7C8-4612-9377-2F18B2A4120D}" srcOrd="0" destOrd="0" presId="urn:microsoft.com/office/officeart/2005/8/layout/hierarchy2"/>
    <dgm:cxn modelId="{E8CD7945-1895-46AB-9A1B-9FD49232D589}" type="presOf" srcId="{461FD00C-2D4E-4A7A-8619-1759FECD9A1E}" destId="{12BE3DC3-0FAA-417C-8771-870B8F85A444}" srcOrd="0" destOrd="0" presId="urn:microsoft.com/office/officeart/2005/8/layout/hierarchy2"/>
    <dgm:cxn modelId="{94CE83FB-DA6B-477F-83D8-F64FC1FE1E2A}" srcId="{BA449701-63A4-4837-86EF-F0C3BB44BC43}" destId="{8CBA6864-1DA5-426F-9339-5DF2AA5E01CF}" srcOrd="0" destOrd="0" parTransId="{58104645-8748-4AAE-85F5-3B5750E88ED6}" sibTransId="{E7807F4C-1736-44AE-831E-0E99019EBB52}"/>
    <dgm:cxn modelId="{77C99B00-937E-490F-99DC-F387F7BF3BA4}" type="presOf" srcId="{AB6739E7-1AAB-4CD3-A37A-6F0A8F9151A0}" destId="{86E64B5A-9BCF-4CD9-8AE1-99C265AE920C}" srcOrd="0" destOrd="0" presId="urn:microsoft.com/office/officeart/2005/8/layout/hierarchy2"/>
    <dgm:cxn modelId="{89FE6B9A-41FC-488C-93DF-AEC69DE26E87}" type="presOf" srcId="{6EC1D2B1-4DB4-450D-8427-4412DE3B5CEB}" destId="{48A2CD67-F14A-4144-80C7-A0A5008BF0A1}" srcOrd="1" destOrd="0" presId="urn:microsoft.com/office/officeart/2005/8/layout/hierarchy2"/>
    <dgm:cxn modelId="{64E42BA5-774F-4C16-A1F9-EFE8F307ED73}" type="presOf" srcId="{367BC718-10C2-422B-8AF4-13C6D3F296F8}" destId="{FEC4FE6A-B7A2-4782-915A-D685CF256A25}" srcOrd="0" destOrd="0" presId="urn:microsoft.com/office/officeart/2005/8/layout/hierarchy2"/>
    <dgm:cxn modelId="{26516F8E-112E-4756-BDE0-3704C95B9E5A}" srcId="{071A792C-6470-4696-A8E8-358E25B35963}" destId="{BA449701-63A4-4837-86EF-F0C3BB44BC43}" srcOrd="0" destOrd="0" parTransId="{BB01BEFB-2B16-416A-AB08-958BA35FC180}" sibTransId="{450244BB-0141-4EB2-8E27-7386866E087A}"/>
    <dgm:cxn modelId="{CB6189C8-7B63-40B8-A6A7-6E32C230E5B0}" type="presOf" srcId="{587040AD-6016-4AF2-B9DD-1586F8F15DAC}" destId="{352413ED-C428-43BE-9317-9E37F6FAC0D3}" srcOrd="0" destOrd="0" presId="urn:microsoft.com/office/officeart/2005/8/layout/hierarchy2"/>
    <dgm:cxn modelId="{0F754F33-9A90-4255-AA1D-66B19DB6F09C}" type="presOf" srcId="{071A792C-6470-4696-A8E8-358E25B35963}" destId="{07702900-101C-48F5-96F2-CCE999BA910D}" srcOrd="0" destOrd="0" presId="urn:microsoft.com/office/officeart/2005/8/layout/hierarchy2"/>
    <dgm:cxn modelId="{DA205587-7469-4735-AAAB-F611C7A2CC83}" type="presOf" srcId="{367BC718-10C2-422B-8AF4-13C6D3F296F8}" destId="{A126461D-0C0E-4909-9245-31B2029EEA69}" srcOrd="1" destOrd="0" presId="urn:microsoft.com/office/officeart/2005/8/layout/hierarchy2"/>
    <dgm:cxn modelId="{726D5BD5-59A3-4641-AB55-0071BDE9BFB1}" type="presOf" srcId="{8CBA6864-1DA5-426F-9339-5DF2AA5E01CF}" destId="{EADCAD64-5B70-4A6F-9537-9268F07C4D61}" srcOrd="0" destOrd="0" presId="urn:microsoft.com/office/officeart/2005/8/layout/hierarchy2"/>
    <dgm:cxn modelId="{4526867C-FAC3-4FCD-BD31-A3F20F270E68}" type="presOf" srcId="{461930D6-54CB-4048-9542-9969FD164D37}" destId="{6844D56A-2775-4561-A113-C95877BBA540}" srcOrd="0" destOrd="0" presId="urn:microsoft.com/office/officeart/2005/8/layout/hierarchy2"/>
    <dgm:cxn modelId="{97F260E3-731C-47DF-B42C-F24DF7179858}" type="presOf" srcId="{53A56E5C-2E2D-4A44-BC7E-A7DD60D4F923}" destId="{1B70A52C-3895-4CF6-B737-48C23CD7AC2F}" srcOrd="0" destOrd="0" presId="urn:microsoft.com/office/officeart/2005/8/layout/hierarchy2"/>
    <dgm:cxn modelId="{F4C12781-928E-4B0C-A5C7-24F819398523}" type="presOf" srcId="{D342ED4B-16E7-401A-9D25-526F8BF45004}" destId="{A4F81A68-F2A5-49D9-91A8-CD24D2A49A47}" srcOrd="0" destOrd="0" presId="urn:microsoft.com/office/officeart/2005/8/layout/hierarchy2"/>
    <dgm:cxn modelId="{46AB8D08-E777-4E92-B7BB-4B7CFB72D40A}" type="presOf" srcId="{58104645-8748-4AAE-85F5-3B5750E88ED6}" destId="{3EA81C9B-D579-477C-9818-19A8C9017656}" srcOrd="1" destOrd="0" presId="urn:microsoft.com/office/officeart/2005/8/layout/hierarchy2"/>
    <dgm:cxn modelId="{80E6FB77-1046-447D-99F2-8C59EF71BE7E}" type="presOf" srcId="{461930D6-54CB-4048-9542-9969FD164D37}" destId="{B71959D4-0690-4DC2-8C1E-DF6FD6A2E346}" srcOrd="1" destOrd="0" presId="urn:microsoft.com/office/officeart/2005/8/layout/hierarchy2"/>
    <dgm:cxn modelId="{599FB7BF-F9A1-4FC4-A8A3-948BEFC58046}" type="presParOf" srcId="{07702900-101C-48F5-96F2-CCE999BA910D}" destId="{547CCD6F-E8C2-47E0-8CE2-4691C0868804}" srcOrd="0" destOrd="0" presId="urn:microsoft.com/office/officeart/2005/8/layout/hierarchy2"/>
    <dgm:cxn modelId="{F7B17449-2C4F-4A4F-9216-6EBB34BE24D2}" type="presParOf" srcId="{547CCD6F-E8C2-47E0-8CE2-4691C0868804}" destId="{E95571C3-76B5-471F-9FD8-1A3B6B5642E9}" srcOrd="0" destOrd="0" presId="urn:microsoft.com/office/officeart/2005/8/layout/hierarchy2"/>
    <dgm:cxn modelId="{75642DD8-7E6B-44D0-BD88-C180EE506663}" type="presParOf" srcId="{547CCD6F-E8C2-47E0-8CE2-4691C0868804}" destId="{121A9FB4-B499-4BFD-BA88-D664AF8AB2DE}" srcOrd="1" destOrd="0" presId="urn:microsoft.com/office/officeart/2005/8/layout/hierarchy2"/>
    <dgm:cxn modelId="{894761C1-F55C-4ECB-8518-1DAA4523E9B5}" type="presParOf" srcId="{121A9FB4-B499-4BFD-BA88-D664AF8AB2DE}" destId="{111AC862-B980-46BD-B078-2F691BDE4811}" srcOrd="0" destOrd="0" presId="urn:microsoft.com/office/officeart/2005/8/layout/hierarchy2"/>
    <dgm:cxn modelId="{93BCDF66-654E-42F3-9748-9C99F43427BB}" type="presParOf" srcId="{111AC862-B980-46BD-B078-2F691BDE4811}" destId="{3EA81C9B-D579-477C-9818-19A8C9017656}" srcOrd="0" destOrd="0" presId="urn:microsoft.com/office/officeart/2005/8/layout/hierarchy2"/>
    <dgm:cxn modelId="{783F8528-F8B4-40BF-BC12-1365C1C8EB15}" type="presParOf" srcId="{121A9FB4-B499-4BFD-BA88-D664AF8AB2DE}" destId="{50201BD6-C3E5-44F4-90AB-939F3A43217F}" srcOrd="1" destOrd="0" presId="urn:microsoft.com/office/officeart/2005/8/layout/hierarchy2"/>
    <dgm:cxn modelId="{6216016C-3373-455E-8D39-512622FFD02F}" type="presParOf" srcId="{50201BD6-C3E5-44F4-90AB-939F3A43217F}" destId="{EADCAD64-5B70-4A6F-9537-9268F07C4D61}" srcOrd="0" destOrd="0" presId="urn:microsoft.com/office/officeart/2005/8/layout/hierarchy2"/>
    <dgm:cxn modelId="{3025936E-CBEF-4459-9382-D6A68835C398}" type="presParOf" srcId="{50201BD6-C3E5-44F4-90AB-939F3A43217F}" destId="{2E04644A-1E00-44F2-BCEE-4F7AEAE42D3F}" srcOrd="1" destOrd="0" presId="urn:microsoft.com/office/officeart/2005/8/layout/hierarchy2"/>
    <dgm:cxn modelId="{B4AA64CF-DEB8-4401-B04A-6B29956A666A}" type="presParOf" srcId="{2E04644A-1E00-44F2-BCEE-4F7AEAE42D3F}" destId="{12BE3DC3-0FAA-417C-8771-870B8F85A444}" srcOrd="0" destOrd="0" presId="urn:microsoft.com/office/officeart/2005/8/layout/hierarchy2"/>
    <dgm:cxn modelId="{EB479EEE-3650-40BF-8270-7396B9F0AA88}" type="presParOf" srcId="{12BE3DC3-0FAA-417C-8771-870B8F85A444}" destId="{B4AF2BA6-2517-43D3-9E9B-7B687CE36449}" srcOrd="0" destOrd="0" presId="urn:microsoft.com/office/officeart/2005/8/layout/hierarchy2"/>
    <dgm:cxn modelId="{2B6617F4-EBAF-4510-9C8D-28776ECAD58A}" type="presParOf" srcId="{2E04644A-1E00-44F2-BCEE-4F7AEAE42D3F}" destId="{DE9A6A48-A6D6-466C-A7FB-3571E1FA036D}" srcOrd="1" destOrd="0" presId="urn:microsoft.com/office/officeart/2005/8/layout/hierarchy2"/>
    <dgm:cxn modelId="{2E77C44F-8235-4B0E-A364-4DE49324A0BF}" type="presParOf" srcId="{DE9A6A48-A6D6-466C-A7FB-3571E1FA036D}" destId="{A4F81A68-F2A5-49D9-91A8-CD24D2A49A47}" srcOrd="0" destOrd="0" presId="urn:microsoft.com/office/officeart/2005/8/layout/hierarchy2"/>
    <dgm:cxn modelId="{A11500FF-F1B8-4570-AEE9-35D97C3D4EEE}" type="presParOf" srcId="{DE9A6A48-A6D6-466C-A7FB-3571E1FA036D}" destId="{3F89EFC3-C0BB-4383-8491-C87B11646786}" srcOrd="1" destOrd="0" presId="urn:microsoft.com/office/officeart/2005/8/layout/hierarchy2"/>
    <dgm:cxn modelId="{52609E98-D95C-469E-8C95-AD68D0DAE9E1}" type="presParOf" srcId="{2E04644A-1E00-44F2-BCEE-4F7AEAE42D3F}" destId="{4203C7E8-8A4E-4B6B-88F1-6B5D1D9E92F7}" srcOrd="2" destOrd="0" presId="urn:microsoft.com/office/officeart/2005/8/layout/hierarchy2"/>
    <dgm:cxn modelId="{C703BE38-333B-4234-97C3-776DF6DDDD28}" type="presParOf" srcId="{4203C7E8-8A4E-4B6B-88F1-6B5D1D9E92F7}" destId="{48A2CD67-F14A-4144-80C7-A0A5008BF0A1}" srcOrd="0" destOrd="0" presId="urn:microsoft.com/office/officeart/2005/8/layout/hierarchy2"/>
    <dgm:cxn modelId="{EC3B978D-17CA-41AC-AC0C-5D2E384B66B0}" type="presParOf" srcId="{2E04644A-1E00-44F2-BCEE-4F7AEAE42D3F}" destId="{835CD0A6-C77C-4FA7-99BD-68D63595FDBE}" srcOrd="3" destOrd="0" presId="urn:microsoft.com/office/officeart/2005/8/layout/hierarchy2"/>
    <dgm:cxn modelId="{A084069E-05EA-4053-A80D-46A380CC36B3}" type="presParOf" srcId="{835CD0A6-C77C-4FA7-99BD-68D63595FDBE}" destId="{86E64B5A-9BCF-4CD9-8AE1-99C265AE920C}" srcOrd="0" destOrd="0" presId="urn:microsoft.com/office/officeart/2005/8/layout/hierarchy2"/>
    <dgm:cxn modelId="{E049A94E-D505-4869-A856-E1C0FE1AD9B1}" type="presParOf" srcId="{835CD0A6-C77C-4FA7-99BD-68D63595FDBE}" destId="{99E1F1F4-1746-4861-9F1F-8AEB1A47968C}" srcOrd="1" destOrd="0" presId="urn:microsoft.com/office/officeart/2005/8/layout/hierarchy2"/>
    <dgm:cxn modelId="{5DBDBA85-1210-4FB4-A8EC-8B4F431E19F0}" type="presParOf" srcId="{2E04644A-1E00-44F2-BCEE-4F7AEAE42D3F}" destId="{FEC4FE6A-B7A2-4782-915A-D685CF256A25}" srcOrd="4" destOrd="0" presId="urn:microsoft.com/office/officeart/2005/8/layout/hierarchy2"/>
    <dgm:cxn modelId="{604E3973-43A1-4800-803D-06D0A422135A}" type="presParOf" srcId="{FEC4FE6A-B7A2-4782-915A-D685CF256A25}" destId="{A126461D-0C0E-4909-9245-31B2029EEA69}" srcOrd="0" destOrd="0" presId="urn:microsoft.com/office/officeart/2005/8/layout/hierarchy2"/>
    <dgm:cxn modelId="{845BFD9B-8E16-4483-9CC1-55E347CDE4EF}" type="presParOf" srcId="{2E04644A-1E00-44F2-BCEE-4F7AEAE42D3F}" destId="{C2C53322-9B50-46DD-99EE-01E2A09F99CF}" srcOrd="5" destOrd="0" presId="urn:microsoft.com/office/officeart/2005/8/layout/hierarchy2"/>
    <dgm:cxn modelId="{8C8DF80A-084B-42C4-B163-29FC1220CA4D}" type="presParOf" srcId="{C2C53322-9B50-46DD-99EE-01E2A09F99CF}" destId="{352413ED-C428-43BE-9317-9E37F6FAC0D3}" srcOrd="0" destOrd="0" presId="urn:microsoft.com/office/officeart/2005/8/layout/hierarchy2"/>
    <dgm:cxn modelId="{3E3A247B-F41F-4787-A223-F625FA946C64}" type="presParOf" srcId="{C2C53322-9B50-46DD-99EE-01E2A09F99CF}" destId="{3FCA9865-D654-4B4C-BD72-0845BD3DB39D}" srcOrd="1" destOrd="0" presId="urn:microsoft.com/office/officeart/2005/8/layout/hierarchy2"/>
    <dgm:cxn modelId="{626E773D-90B3-46C1-9366-23EDCE9E91F7}" type="presParOf" srcId="{2E04644A-1E00-44F2-BCEE-4F7AEAE42D3F}" destId="{1B70A52C-3895-4CF6-B737-48C23CD7AC2F}" srcOrd="6" destOrd="0" presId="urn:microsoft.com/office/officeart/2005/8/layout/hierarchy2"/>
    <dgm:cxn modelId="{9210459C-1026-4079-8C4C-490F0471527E}" type="presParOf" srcId="{1B70A52C-3895-4CF6-B737-48C23CD7AC2F}" destId="{10A9650D-E6C4-4391-BB6D-7C3689725B2B}" srcOrd="0" destOrd="0" presId="urn:microsoft.com/office/officeart/2005/8/layout/hierarchy2"/>
    <dgm:cxn modelId="{AC965C33-8B5C-403F-BF99-7E35776A7197}" type="presParOf" srcId="{2E04644A-1E00-44F2-BCEE-4F7AEAE42D3F}" destId="{2194A9DA-4565-4FDF-A90E-9944B561985A}" srcOrd="7" destOrd="0" presId="urn:microsoft.com/office/officeart/2005/8/layout/hierarchy2"/>
    <dgm:cxn modelId="{3A988407-A06B-450E-BEB4-731B955F5D12}" type="presParOf" srcId="{2194A9DA-4565-4FDF-A90E-9944B561985A}" destId="{DBCA5F5E-F852-4F4E-98E3-074640A92B18}" srcOrd="0" destOrd="0" presId="urn:microsoft.com/office/officeart/2005/8/layout/hierarchy2"/>
    <dgm:cxn modelId="{826A8457-03FE-4AFD-B6BE-3C51FA98F520}" type="presParOf" srcId="{2194A9DA-4565-4FDF-A90E-9944B561985A}" destId="{27AD8702-4F6D-49CA-AAF0-710B16CEAF03}" srcOrd="1" destOrd="0" presId="urn:microsoft.com/office/officeart/2005/8/layout/hierarchy2"/>
    <dgm:cxn modelId="{C20C86A1-ACAA-45E4-B8A9-1878BF0B508D}" type="presParOf" srcId="{2E04644A-1E00-44F2-BCEE-4F7AEAE42D3F}" destId="{6844D56A-2775-4561-A113-C95877BBA540}" srcOrd="8" destOrd="0" presId="urn:microsoft.com/office/officeart/2005/8/layout/hierarchy2"/>
    <dgm:cxn modelId="{15FB583E-AF83-49DE-9610-F38A537C5B27}" type="presParOf" srcId="{6844D56A-2775-4561-A113-C95877BBA540}" destId="{B71959D4-0690-4DC2-8C1E-DF6FD6A2E346}" srcOrd="0" destOrd="0" presId="urn:microsoft.com/office/officeart/2005/8/layout/hierarchy2"/>
    <dgm:cxn modelId="{13DC7644-2636-4D3B-B45E-AC5876534C2C}" type="presParOf" srcId="{2E04644A-1E00-44F2-BCEE-4F7AEAE42D3F}" destId="{1535C999-8FCE-4C68-99DB-C35547C9705E}" srcOrd="9" destOrd="0" presId="urn:microsoft.com/office/officeart/2005/8/layout/hierarchy2"/>
    <dgm:cxn modelId="{73A155B1-5D1C-41F1-BE88-B0E7771314A6}" type="presParOf" srcId="{1535C999-8FCE-4C68-99DB-C35547C9705E}" destId="{AE174964-F7C8-4612-9377-2F18B2A4120D}" srcOrd="0" destOrd="0" presId="urn:microsoft.com/office/officeart/2005/8/layout/hierarchy2"/>
    <dgm:cxn modelId="{B33360FA-B3CD-4962-905D-1B7C328D93AF}" type="presParOf" srcId="{1535C999-8FCE-4C68-99DB-C35547C9705E}" destId="{0672D63B-E5AE-46B2-95F1-FB3B70DA54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1C3081-BC10-4D46-A406-D510558C5453}" type="doc">
      <dgm:prSet loTypeId="urn:microsoft.com/office/officeart/2005/8/layout/cycle8" loCatId="cycle" qsTypeId="urn:microsoft.com/office/officeart/2005/8/quickstyle/3d2" qsCatId="3D" csTypeId="urn:microsoft.com/office/officeart/2005/8/colors/colorful2" csCatId="colorful" phldr="1"/>
      <dgm:spPr/>
    </dgm:pt>
    <dgm:pt modelId="{F4F19554-A764-4560-9F91-D226FF835FF0}">
      <dgm:prSet phldrT="[Teksts]"/>
      <dgm:spPr/>
      <dgm:t>
        <a:bodyPr/>
        <a:lstStyle/>
        <a:p>
          <a:r>
            <a:rPr lang="lv-LV" b="1" smtClean="0">
              <a:solidFill>
                <a:schemeClr val="tx1"/>
              </a:solidFill>
            </a:rPr>
            <a:t>NOVĒROJUMI UN REFLEKSIJA</a:t>
          </a:r>
          <a:endParaRPr lang="lv-LV" b="1" dirty="0">
            <a:solidFill>
              <a:schemeClr val="tx1"/>
            </a:solidFill>
          </a:endParaRPr>
        </a:p>
      </dgm:t>
    </dgm:pt>
    <dgm:pt modelId="{CC1F6555-F51C-4D88-B1BF-94DB17F1DDCF}" type="parTrans" cxnId="{9B960A39-A262-44BB-8D03-C2219080A046}">
      <dgm:prSet/>
      <dgm:spPr/>
      <dgm:t>
        <a:bodyPr/>
        <a:lstStyle/>
        <a:p>
          <a:endParaRPr lang="lv-LV"/>
        </a:p>
      </dgm:t>
    </dgm:pt>
    <dgm:pt modelId="{D37E88D2-EAAA-4CD6-9F26-652272E3323B}" type="sibTrans" cxnId="{9B960A39-A262-44BB-8D03-C2219080A046}">
      <dgm:prSet/>
      <dgm:spPr/>
      <dgm:t>
        <a:bodyPr/>
        <a:lstStyle/>
        <a:p>
          <a:endParaRPr lang="lv-LV"/>
        </a:p>
      </dgm:t>
    </dgm:pt>
    <dgm:pt modelId="{7722C954-D65F-430D-A756-6050F4D17807}">
      <dgm:prSet phldrT="[Teksts]"/>
      <dgm:spPr/>
      <dgm:t>
        <a:bodyPr/>
        <a:lstStyle/>
        <a:p>
          <a:r>
            <a:rPr lang="lv-LV" b="1" smtClean="0">
              <a:solidFill>
                <a:schemeClr val="tx1"/>
              </a:solidFill>
            </a:rPr>
            <a:t>VISPĀRINĀŠANA UN ABSTRAHĒŠANA</a:t>
          </a:r>
          <a:endParaRPr lang="lv-LV" b="1" dirty="0">
            <a:solidFill>
              <a:schemeClr val="tx1"/>
            </a:solidFill>
          </a:endParaRPr>
        </a:p>
      </dgm:t>
    </dgm:pt>
    <dgm:pt modelId="{ED5497C7-0BA9-4DF7-BCA5-AD8F306C2D80}" type="parTrans" cxnId="{CCC40EAB-9CCB-4106-9445-3472383B0A9C}">
      <dgm:prSet/>
      <dgm:spPr/>
      <dgm:t>
        <a:bodyPr/>
        <a:lstStyle/>
        <a:p>
          <a:endParaRPr lang="lv-LV"/>
        </a:p>
      </dgm:t>
    </dgm:pt>
    <dgm:pt modelId="{60A0C20D-EF78-4EDC-8D20-A850A366FA78}" type="sibTrans" cxnId="{CCC40EAB-9CCB-4106-9445-3472383B0A9C}">
      <dgm:prSet/>
      <dgm:spPr/>
      <dgm:t>
        <a:bodyPr/>
        <a:lstStyle/>
        <a:p>
          <a:endParaRPr lang="lv-LV"/>
        </a:p>
      </dgm:t>
    </dgm:pt>
    <dgm:pt modelId="{4F091F84-4F24-4339-B5BB-D6CA60EBBD0B}">
      <dgm:prSet phldrT="[Teksts]"/>
      <dgm:spPr/>
      <dgm:t>
        <a:bodyPr/>
        <a:lstStyle/>
        <a:p>
          <a:r>
            <a:rPr lang="lv-LV" b="1" smtClean="0">
              <a:solidFill>
                <a:schemeClr val="tx1"/>
              </a:solidFill>
            </a:rPr>
            <a:t>KONKRĒTĀ PIEREDZE</a:t>
          </a:r>
          <a:endParaRPr lang="lv-LV" b="1" dirty="0">
            <a:solidFill>
              <a:schemeClr val="tx1"/>
            </a:solidFill>
          </a:endParaRPr>
        </a:p>
      </dgm:t>
    </dgm:pt>
    <dgm:pt modelId="{DEF2CF2B-128B-4E71-B2C9-2DE9D549999D}" type="parTrans" cxnId="{6C6ECFBA-0F6A-4E23-839E-B915A846EBA3}">
      <dgm:prSet/>
      <dgm:spPr/>
      <dgm:t>
        <a:bodyPr/>
        <a:lstStyle/>
        <a:p>
          <a:endParaRPr lang="lv-LV"/>
        </a:p>
      </dgm:t>
    </dgm:pt>
    <dgm:pt modelId="{70EB16A0-FDA0-4197-8543-8F32AE713C5C}" type="sibTrans" cxnId="{6C6ECFBA-0F6A-4E23-839E-B915A846EBA3}">
      <dgm:prSet/>
      <dgm:spPr/>
      <dgm:t>
        <a:bodyPr/>
        <a:lstStyle/>
        <a:p>
          <a:endParaRPr lang="lv-LV"/>
        </a:p>
      </dgm:t>
    </dgm:pt>
    <dgm:pt modelId="{5D932F89-FDCD-49B7-92EC-786EF88190BD}">
      <dgm:prSet/>
      <dgm:spPr/>
      <dgm:t>
        <a:bodyPr/>
        <a:lstStyle/>
        <a:p>
          <a:r>
            <a:rPr lang="lv-LV" b="1" smtClean="0">
              <a:solidFill>
                <a:schemeClr val="tx1"/>
              </a:solidFill>
            </a:rPr>
            <a:t>IZMĒĢINĀŠANA DZĪVĒ</a:t>
          </a:r>
          <a:endParaRPr lang="lv-LV" b="1" dirty="0">
            <a:solidFill>
              <a:schemeClr val="tx1"/>
            </a:solidFill>
          </a:endParaRPr>
        </a:p>
      </dgm:t>
    </dgm:pt>
    <dgm:pt modelId="{2446069B-FEB1-4FB9-9FB1-330C94F6D1FC}" type="parTrans" cxnId="{D2CC114F-42EB-40FF-8B39-8EC9806CC99B}">
      <dgm:prSet/>
      <dgm:spPr/>
      <dgm:t>
        <a:bodyPr/>
        <a:lstStyle/>
        <a:p>
          <a:endParaRPr lang="lv-LV"/>
        </a:p>
      </dgm:t>
    </dgm:pt>
    <dgm:pt modelId="{A37370AA-819E-4B27-BC05-AF2621FA60BF}" type="sibTrans" cxnId="{D2CC114F-42EB-40FF-8B39-8EC9806CC99B}">
      <dgm:prSet/>
      <dgm:spPr/>
      <dgm:t>
        <a:bodyPr/>
        <a:lstStyle/>
        <a:p>
          <a:endParaRPr lang="lv-LV"/>
        </a:p>
      </dgm:t>
    </dgm:pt>
    <dgm:pt modelId="{D4A3F2BB-C253-4D23-AF28-5F0906944A55}" type="pres">
      <dgm:prSet presAssocID="{171C3081-BC10-4D46-A406-D510558C5453}" presName="compositeShape" presStyleCnt="0">
        <dgm:presLayoutVars>
          <dgm:chMax val="7"/>
          <dgm:dir/>
          <dgm:resizeHandles val="exact"/>
        </dgm:presLayoutVars>
      </dgm:prSet>
      <dgm:spPr/>
    </dgm:pt>
    <dgm:pt modelId="{D0B06237-DE5B-45AF-BE4C-AD8CDEE4E931}" type="pres">
      <dgm:prSet presAssocID="{171C3081-BC10-4D46-A406-D510558C5453}" presName="wedge1" presStyleLbl="node1" presStyleIdx="0" presStyleCnt="4"/>
      <dgm:spPr/>
      <dgm:t>
        <a:bodyPr/>
        <a:lstStyle/>
        <a:p>
          <a:endParaRPr lang="lv-LV"/>
        </a:p>
      </dgm:t>
    </dgm:pt>
    <dgm:pt modelId="{43AC9D4D-70EE-410C-87FA-08D18EC28570}" type="pres">
      <dgm:prSet presAssocID="{171C3081-BC10-4D46-A406-D510558C5453}" presName="dummy1a" presStyleCnt="0"/>
      <dgm:spPr/>
    </dgm:pt>
    <dgm:pt modelId="{CD6AE699-D4B5-4A06-B75C-36E2F1446BB9}" type="pres">
      <dgm:prSet presAssocID="{171C3081-BC10-4D46-A406-D510558C5453}" presName="dummy1b" presStyleCnt="0"/>
      <dgm:spPr/>
    </dgm:pt>
    <dgm:pt modelId="{11B276F2-7551-4525-AEBB-3ADE253FD944}" type="pres">
      <dgm:prSet presAssocID="{171C3081-BC10-4D46-A406-D510558C545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A839020-DB3D-400D-975F-516678E4D8CB}" type="pres">
      <dgm:prSet presAssocID="{171C3081-BC10-4D46-A406-D510558C5453}" presName="wedge2" presStyleLbl="node1" presStyleIdx="1" presStyleCnt="4"/>
      <dgm:spPr/>
      <dgm:t>
        <a:bodyPr/>
        <a:lstStyle/>
        <a:p>
          <a:endParaRPr lang="lv-LV"/>
        </a:p>
      </dgm:t>
    </dgm:pt>
    <dgm:pt modelId="{1831EFD0-F0D0-4FE5-B355-3F623F2178F6}" type="pres">
      <dgm:prSet presAssocID="{171C3081-BC10-4D46-A406-D510558C5453}" presName="dummy2a" presStyleCnt="0"/>
      <dgm:spPr/>
    </dgm:pt>
    <dgm:pt modelId="{8104DBB3-FD0A-412A-A2B9-73A95CE41831}" type="pres">
      <dgm:prSet presAssocID="{171C3081-BC10-4D46-A406-D510558C5453}" presName="dummy2b" presStyleCnt="0"/>
      <dgm:spPr/>
    </dgm:pt>
    <dgm:pt modelId="{713A47F0-2EAA-4B25-B4E0-5EBC267D8CAE}" type="pres">
      <dgm:prSet presAssocID="{171C3081-BC10-4D46-A406-D510558C545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95F7431-7065-4684-925A-B49B5B86F734}" type="pres">
      <dgm:prSet presAssocID="{171C3081-BC10-4D46-A406-D510558C5453}" presName="wedge3" presStyleLbl="node1" presStyleIdx="2" presStyleCnt="4"/>
      <dgm:spPr/>
      <dgm:t>
        <a:bodyPr/>
        <a:lstStyle/>
        <a:p>
          <a:endParaRPr lang="lv-LV"/>
        </a:p>
      </dgm:t>
    </dgm:pt>
    <dgm:pt modelId="{4183129F-1319-44A0-AB81-2CCD32A6075B}" type="pres">
      <dgm:prSet presAssocID="{171C3081-BC10-4D46-A406-D510558C5453}" presName="dummy3a" presStyleCnt="0"/>
      <dgm:spPr/>
    </dgm:pt>
    <dgm:pt modelId="{C216079E-A838-4233-B594-5F47562BE07C}" type="pres">
      <dgm:prSet presAssocID="{171C3081-BC10-4D46-A406-D510558C5453}" presName="dummy3b" presStyleCnt="0"/>
      <dgm:spPr/>
    </dgm:pt>
    <dgm:pt modelId="{6FEA1737-AC7C-423A-B740-6D0C4B862F5E}" type="pres">
      <dgm:prSet presAssocID="{171C3081-BC10-4D46-A406-D510558C545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554422C-0645-4AF9-B15A-524E10DD5307}" type="pres">
      <dgm:prSet presAssocID="{171C3081-BC10-4D46-A406-D510558C5453}" presName="wedge4" presStyleLbl="node1" presStyleIdx="3" presStyleCnt="4"/>
      <dgm:spPr/>
      <dgm:t>
        <a:bodyPr/>
        <a:lstStyle/>
        <a:p>
          <a:endParaRPr lang="lv-LV"/>
        </a:p>
      </dgm:t>
    </dgm:pt>
    <dgm:pt modelId="{0CBBD038-6957-47AF-870D-DCE77BA58D74}" type="pres">
      <dgm:prSet presAssocID="{171C3081-BC10-4D46-A406-D510558C5453}" presName="dummy4a" presStyleCnt="0"/>
      <dgm:spPr/>
    </dgm:pt>
    <dgm:pt modelId="{12B781A8-FAB6-4D7F-BB32-1A86544061D6}" type="pres">
      <dgm:prSet presAssocID="{171C3081-BC10-4D46-A406-D510558C5453}" presName="dummy4b" presStyleCnt="0"/>
      <dgm:spPr/>
    </dgm:pt>
    <dgm:pt modelId="{35672399-C1FD-49B0-9391-77819CD7973A}" type="pres">
      <dgm:prSet presAssocID="{171C3081-BC10-4D46-A406-D510558C545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4B3B8B5-5C92-4E43-964D-4AFAD4D6F070}" type="pres">
      <dgm:prSet presAssocID="{D37E88D2-EAAA-4CD6-9F26-652272E3323B}" presName="arrowWedge1" presStyleLbl="fgSibTrans2D1" presStyleIdx="0" presStyleCnt="4"/>
      <dgm:spPr/>
    </dgm:pt>
    <dgm:pt modelId="{BA3F3B93-B90A-4DB7-8EDF-8D8762042446}" type="pres">
      <dgm:prSet presAssocID="{60A0C20D-EF78-4EDC-8D20-A850A366FA78}" presName="arrowWedge2" presStyleLbl="fgSibTrans2D1" presStyleIdx="1" presStyleCnt="4"/>
      <dgm:spPr/>
    </dgm:pt>
    <dgm:pt modelId="{915E3EA3-7D20-4E0B-870B-E5F47879C147}" type="pres">
      <dgm:prSet presAssocID="{A37370AA-819E-4B27-BC05-AF2621FA60BF}" presName="arrowWedge3" presStyleLbl="fgSibTrans2D1" presStyleIdx="2" presStyleCnt="4"/>
      <dgm:spPr/>
    </dgm:pt>
    <dgm:pt modelId="{1F0AAA6B-52CA-4134-8DA5-68BD41FB9CC7}" type="pres">
      <dgm:prSet presAssocID="{70EB16A0-FDA0-4197-8543-8F32AE713C5C}" presName="arrowWedge4" presStyleLbl="fgSibTrans2D1" presStyleIdx="3" presStyleCnt="4"/>
      <dgm:spPr/>
    </dgm:pt>
  </dgm:ptLst>
  <dgm:cxnLst>
    <dgm:cxn modelId="{03808D35-658D-48E5-9291-B6B6EE6ADA4D}" type="presOf" srcId="{7722C954-D65F-430D-A756-6050F4D17807}" destId="{6A839020-DB3D-400D-975F-516678E4D8CB}" srcOrd="0" destOrd="0" presId="urn:microsoft.com/office/officeart/2005/8/layout/cycle8"/>
    <dgm:cxn modelId="{CFA09DD6-2227-449E-B221-3F828DB97247}" type="presOf" srcId="{F4F19554-A764-4560-9F91-D226FF835FF0}" destId="{D0B06237-DE5B-45AF-BE4C-AD8CDEE4E931}" srcOrd="0" destOrd="0" presId="urn:microsoft.com/office/officeart/2005/8/layout/cycle8"/>
    <dgm:cxn modelId="{C047A8B1-C48A-4E4B-8C84-044E72A76DED}" type="presOf" srcId="{4F091F84-4F24-4339-B5BB-D6CA60EBBD0B}" destId="{A554422C-0645-4AF9-B15A-524E10DD5307}" srcOrd="0" destOrd="0" presId="urn:microsoft.com/office/officeart/2005/8/layout/cycle8"/>
    <dgm:cxn modelId="{5297EF1C-926E-4552-8111-B3DDEEDF6D0B}" type="presOf" srcId="{F4F19554-A764-4560-9F91-D226FF835FF0}" destId="{11B276F2-7551-4525-AEBB-3ADE253FD944}" srcOrd="1" destOrd="0" presId="urn:microsoft.com/office/officeart/2005/8/layout/cycle8"/>
    <dgm:cxn modelId="{47293E20-05AF-4769-BCDE-2CEF489457DA}" type="presOf" srcId="{171C3081-BC10-4D46-A406-D510558C5453}" destId="{D4A3F2BB-C253-4D23-AF28-5F0906944A55}" srcOrd="0" destOrd="0" presId="urn:microsoft.com/office/officeart/2005/8/layout/cycle8"/>
    <dgm:cxn modelId="{9693ED20-C229-496C-80A4-FF7C0D5B5AF2}" type="presOf" srcId="{5D932F89-FDCD-49B7-92EC-786EF88190BD}" destId="{6FEA1737-AC7C-423A-B740-6D0C4B862F5E}" srcOrd="1" destOrd="0" presId="urn:microsoft.com/office/officeart/2005/8/layout/cycle8"/>
    <dgm:cxn modelId="{CCC40EAB-9CCB-4106-9445-3472383B0A9C}" srcId="{171C3081-BC10-4D46-A406-D510558C5453}" destId="{7722C954-D65F-430D-A756-6050F4D17807}" srcOrd="1" destOrd="0" parTransId="{ED5497C7-0BA9-4DF7-BCA5-AD8F306C2D80}" sibTransId="{60A0C20D-EF78-4EDC-8D20-A850A366FA78}"/>
    <dgm:cxn modelId="{E1B3786A-5A4B-4491-91D6-309933D5001E}" type="presOf" srcId="{4F091F84-4F24-4339-B5BB-D6CA60EBBD0B}" destId="{35672399-C1FD-49B0-9391-77819CD7973A}" srcOrd="1" destOrd="0" presId="urn:microsoft.com/office/officeart/2005/8/layout/cycle8"/>
    <dgm:cxn modelId="{4446FE9D-BCEE-4A32-B72F-8EAC0A8191B9}" type="presOf" srcId="{5D932F89-FDCD-49B7-92EC-786EF88190BD}" destId="{095F7431-7065-4684-925A-B49B5B86F734}" srcOrd="0" destOrd="0" presId="urn:microsoft.com/office/officeart/2005/8/layout/cycle8"/>
    <dgm:cxn modelId="{6C6ECFBA-0F6A-4E23-839E-B915A846EBA3}" srcId="{171C3081-BC10-4D46-A406-D510558C5453}" destId="{4F091F84-4F24-4339-B5BB-D6CA60EBBD0B}" srcOrd="3" destOrd="0" parTransId="{DEF2CF2B-128B-4E71-B2C9-2DE9D549999D}" sibTransId="{70EB16A0-FDA0-4197-8543-8F32AE713C5C}"/>
    <dgm:cxn modelId="{A128A2C6-450E-4D49-BC6F-7DEE97BF2B0C}" type="presOf" srcId="{7722C954-D65F-430D-A756-6050F4D17807}" destId="{713A47F0-2EAA-4B25-B4E0-5EBC267D8CAE}" srcOrd="1" destOrd="0" presId="urn:microsoft.com/office/officeart/2005/8/layout/cycle8"/>
    <dgm:cxn modelId="{D2CC114F-42EB-40FF-8B39-8EC9806CC99B}" srcId="{171C3081-BC10-4D46-A406-D510558C5453}" destId="{5D932F89-FDCD-49B7-92EC-786EF88190BD}" srcOrd="2" destOrd="0" parTransId="{2446069B-FEB1-4FB9-9FB1-330C94F6D1FC}" sibTransId="{A37370AA-819E-4B27-BC05-AF2621FA60BF}"/>
    <dgm:cxn modelId="{9B960A39-A262-44BB-8D03-C2219080A046}" srcId="{171C3081-BC10-4D46-A406-D510558C5453}" destId="{F4F19554-A764-4560-9F91-D226FF835FF0}" srcOrd="0" destOrd="0" parTransId="{CC1F6555-F51C-4D88-B1BF-94DB17F1DDCF}" sibTransId="{D37E88D2-EAAA-4CD6-9F26-652272E3323B}"/>
    <dgm:cxn modelId="{A6134FBA-5E44-429E-9D2E-83A597257291}" type="presParOf" srcId="{D4A3F2BB-C253-4D23-AF28-5F0906944A55}" destId="{D0B06237-DE5B-45AF-BE4C-AD8CDEE4E931}" srcOrd="0" destOrd="0" presId="urn:microsoft.com/office/officeart/2005/8/layout/cycle8"/>
    <dgm:cxn modelId="{ED760BBB-DB53-4068-A8E9-7BC32DC846A4}" type="presParOf" srcId="{D4A3F2BB-C253-4D23-AF28-5F0906944A55}" destId="{43AC9D4D-70EE-410C-87FA-08D18EC28570}" srcOrd="1" destOrd="0" presId="urn:microsoft.com/office/officeart/2005/8/layout/cycle8"/>
    <dgm:cxn modelId="{DFBC5F0C-9408-45E9-BB95-D6F766748F50}" type="presParOf" srcId="{D4A3F2BB-C253-4D23-AF28-5F0906944A55}" destId="{CD6AE699-D4B5-4A06-B75C-36E2F1446BB9}" srcOrd="2" destOrd="0" presId="urn:microsoft.com/office/officeart/2005/8/layout/cycle8"/>
    <dgm:cxn modelId="{CFB1EF60-380D-4559-9F96-32464A2F7A3F}" type="presParOf" srcId="{D4A3F2BB-C253-4D23-AF28-5F0906944A55}" destId="{11B276F2-7551-4525-AEBB-3ADE253FD944}" srcOrd="3" destOrd="0" presId="urn:microsoft.com/office/officeart/2005/8/layout/cycle8"/>
    <dgm:cxn modelId="{628EF387-FEE7-4787-89F9-E809525AEFD3}" type="presParOf" srcId="{D4A3F2BB-C253-4D23-AF28-5F0906944A55}" destId="{6A839020-DB3D-400D-975F-516678E4D8CB}" srcOrd="4" destOrd="0" presId="urn:microsoft.com/office/officeart/2005/8/layout/cycle8"/>
    <dgm:cxn modelId="{10183C27-1592-4529-8913-C54C5AE7B757}" type="presParOf" srcId="{D4A3F2BB-C253-4D23-AF28-5F0906944A55}" destId="{1831EFD0-F0D0-4FE5-B355-3F623F2178F6}" srcOrd="5" destOrd="0" presId="urn:microsoft.com/office/officeart/2005/8/layout/cycle8"/>
    <dgm:cxn modelId="{1B51F61D-8FFE-498D-BB83-9611E816AFFB}" type="presParOf" srcId="{D4A3F2BB-C253-4D23-AF28-5F0906944A55}" destId="{8104DBB3-FD0A-412A-A2B9-73A95CE41831}" srcOrd="6" destOrd="0" presId="urn:microsoft.com/office/officeart/2005/8/layout/cycle8"/>
    <dgm:cxn modelId="{38B5DD99-DDCA-4861-B4C4-EDC289134CB3}" type="presParOf" srcId="{D4A3F2BB-C253-4D23-AF28-5F0906944A55}" destId="{713A47F0-2EAA-4B25-B4E0-5EBC267D8CAE}" srcOrd="7" destOrd="0" presId="urn:microsoft.com/office/officeart/2005/8/layout/cycle8"/>
    <dgm:cxn modelId="{44E9703E-7D2F-45A0-985F-B43DC11318BA}" type="presParOf" srcId="{D4A3F2BB-C253-4D23-AF28-5F0906944A55}" destId="{095F7431-7065-4684-925A-B49B5B86F734}" srcOrd="8" destOrd="0" presId="urn:microsoft.com/office/officeart/2005/8/layout/cycle8"/>
    <dgm:cxn modelId="{9F6ADE64-6AC2-485D-ADF9-3AAAE459EC31}" type="presParOf" srcId="{D4A3F2BB-C253-4D23-AF28-5F0906944A55}" destId="{4183129F-1319-44A0-AB81-2CCD32A6075B}" srcOrd="9" destOrd="0" presId="urn:microsoft.com/office/officeart/2005/8/layout/cycle8"/>
    <dgm:cxn modelId="{40874E7F-D924-4BF8-945E-94D2D7B90BA1}" type="presParOf" srcId="{D4A3F2BB-C253-4D23-AF28-5F0906944A55}" destId="{C216079E-A838-4233-B594-5F47562BE07C}" srcOrd="10" destOrd="0" presId="urn:microsoft.com/office/officeart/2005/8/layout/cycle8"/>
    <dgm:cxn modelId="{728119AF-C075-4496-97EE-9BADEA03D12A}" type="presParOf" srcId="{D4A3F2BB-C253-4D23-AF28-5F0906944A55}" destId="{6FEA1737-AC7C-423A-B740-6D0C4B862F5E}" srcOrd="11" destOrd="0" presId="urn:microsoft.com/office/officeart/2005/8/layout/cycle8"/>
    <dgm:cxn modelId="{CD12148A-F0EC-453C-9BAF-901C34F01770}" type="presParOf" srcId="{D4A3F2BB-C253-4D23-AF28-5F0906944A55}" destId="{A554422C-0645-4AF9-B15A-524E10DD5307}" srcOrd="12" destOrd="0" presId="urn:microsoft.com/office/officeart/2005/8/layout/cycle8"/>
    <dgm:cxn modelId="{EF8611DE-A07E-4A35-A866-57720621DA00}" type="presParOf" srcId="{D4A3F2BB-C253-4D23-AF28-5F0906944A55}" destId="{0CBBD038-6957-47AF-870D-DCE77BA58D74}" srcOrd="13" destOrd="0" presId="urn:microsoft.com/office/officeart/2005/8/layout/cycle8"/>
    <dgm:cxn modelId="{7689ABA9-F112-4E3C-8421-B68C30CB765E}" type="presParOf" srcId="{D4A3F2BB-C253-4D23-AF28-5F0906944A55}" destId="{12B781A8-FAB6-4D7F-BB32-1A86544061D6}" srcOrd="14" destOrd="0" presId="urn:microsoft.com/office/officeart/2005/8/layout/cycle8"/>
    <dgm:cxn modelId="{9570BD6D-86FE-4BF4-A9CE-63AF6C8F289B}" type="presParOf" srcId="{D4A3F2BB-C253-4D23-AF28-5F0906944A55}" destId="{35672399-C1FD-49B0-9391-77819CD7973A}" srcOrd="15" destOrd="0" presId="urn:microsoft.com/office/officeart/2005/8/layout/cycle8"/>
    <dgm:cxn modelId="{A5C17418-291F-48A7-9683-14393FA67CD8}" type="presParOf" srcId="{D4A3F2BB-C253-4D23-AF28-5F0906944A55}" destId="{54B3B8B5-5C92-4E43-964D-4AFAD4D6F070}" srcOrd="16" destOrd="0" presId="urn:microsoft.com/office/officeart/2005/8/layout/cycle8"/>
    <dgm:cxn modelId="{7B0CFD45-07A7-4C3B-B2B1-F69CC30A3A18}" type="presParOf" srcId="{D4A3F2BB-C253-4D23-AF28-5F0906944A55}" destId="{BA3F3B93-B90A-4DB7-8EDF-8D8762042446}" srcOrd="17" destOrd="0" presId="urn:microsoft.com/office/officeart/2005/8/layout/cycle8"/>
    <dgm:cxn modelId="{86C9D013-4084-4297-A7A2-F7D0E1B3765D}" type="presParOf" srcId="{D4A3F2BB-C253-4D23-AF28-5F0906944A55}" destId="{915E3EA3-7D20-4E0B-870B-E5F47879C147}" srcOrd="18" destOrd="0" presId="urn:microsoft.com/office/officeart/2005/8/layout/cycle8"/>
    <dgm:cxn modelId="{CA281E94-632B-43FD-8D16-05C22A34D6FD}" type="presParOf" srcId="{D4A3F2BB-C253-4D23-AF28-5F0906944A55}" destId="{1F0AAA6B-52CA-4134-8DA5-68BD41FB9CC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E2D35-1D2B-470C-AD29-8C4FCBCB4DF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lv-LV"/>
        </a:p>
      </dgm:t>
    </dgm:pt>
    <dgm:pt modelId="{0ACB391E-58B0-45D3-BA8F-9A52654C68AA}">
      <dgm:prSet phldrT="[Teksts]"/>
      <dgm:spPr/>
      <dgm:t>
        <a:bodyPr/>
        <a:lstStyle/>
        <a:p>
          <a:r>
            <a:rPr lang="lv-LV" dirty="0" smtClean="0"/>
            <a:t>Kādēļ būtu jēga kaut ko mainīt?</a:t>
          </a:r>
          <a:endParaRPr lang="lv-LV" dirty="0"/>
        </a:p>
      </dgm:t>
    </dgm:pt>
    <dgm:pt modelId="{4D56F771-657E-41FA-8CE7-D5EC5490DC65}" type="parTrans" cxnId="{52983BF1-FEDD-492B-BEC4-F70866A05B87}">
      <dgm:prSet/>
      <dgm:spPr/>
      <dgm:t>
        <a:bodyPr/>
        <a:lstStyle/>
        <a:p>
          <a:endParaRPr lang="lv-LV"/>
        </a:p>
      </dgm:t>
    </dgm:pt>
    <dgm:pt modelId="{37A3C33E-6FE3-4D6A-913A-0A611652DF3A}" type="sibTrans" cxnId="{52983BF1-FEDD-492B-BEC4-F70866A05B87}">
      <dgm:prSet/>
      <dgm:spPr/>
      <dgm:t>
        <a:bodyPr/>
        <a:lstStyle/>
        <a:p>
          <a:endParaRPr lang="lv-LV"/>
        </a:p>
      </dgm:t>
    </dgm:pt>
    <dgm:pt modelId="{34479F98-1325-499C-9D4A-51EAA7833128}">
      <dgm:prSet phldrT="[Teksts]"/>
      <dgm:spPr/>
      <dgm:t>
        <a:bodyPr/>
        <a:lstStyle/>
        <a:p>
          <a:r>
            <a:rPr lang="lv-LV" dirty="0" smtClean="0"/>
            <a:t>PERSONISKIE IEGUVUMI</a:t>
          </a:r>
          <a:endParaRPr lang="lv-LV" dirty="0"/>
        </a:p>
      </dgm:t>
    </dgm:pt>
    <dgm:pt modelId="{EA09A805-9103-4D51-A4FB-A4AAB06BA3A5}" type="parTrans" cxnId="{0FA82ED8-1E5D-4020-BEA0-3C0DE9CF7E8D}">
      <dgm:prSet/>
      <dgm:spPr/>
      <dgm:t>
        <a:bodyPr/>
        <a:lstStyle/>
        <a:p>
          <a:endParaRPr lang="lv-LV"/>
        </a:p>
      </dgm:t>
    </dgm:pt>
    <dgm:pt modelId="{9CF4154C-86BC-4936-A5D4-D9F158C8DE89}" type="sibTrans" cxnId="{0FA82ED8-1E5D-4020-BEA0-3C0DE9CF7E8D}">
      <dgm:prSet/>
      <dgm:spPr/>
      <dgm:t>
        <a:bodyPr/>
        <a:lstStyle/>
        <a:p>
          <a:endParaRPr lang="lv-LV"/>
        </a:p>
      </dgm:t>
    </dgm:pt>
    <dgm:pt modelId="{D4ACCFA0-F345-4644-B670-893B21FFF009}">
      <dgm:prSet phldrT="[Teksts]"/>
      <dgm:spPr/>
      <dgm:t>
        <a:bodyPr/>
        <a:lstStyle/>
        <a:p>
          <a:r>
            <a:rPr lang="lv-LV" dirty="0" smtClean="0"/>
            <a:t>PROFESIONĀLIE IEGUVUMI</a:t>
          </a:r>
          <a:endParaRPr lang="lv-LV" dirty="0"/>
        </a:p>
      </dgm:t>
    </dgm:pt>
    <dgm:pt modelId="{29174545-AD55-45B9-91FA-D85E3531E7D3}" type="parTrans" cxnId="{7E02B512-2328-4762-81C8-1E660211867B}">
      <dgm:prSet/>
      <dgm:spPr/>
      <dgm:t>
        <a:bodyPr/>
        <a:lstStyle/>
        <a:p>
          <a:endParaRPr lang="lv-LV"/>
        </a:p>
      </dgm:t>
    </dgm:pt>
    <dgm:pt modelId="{077CC31E-5A27-4CA8-BA66-7CE6023B3EC0}" type="sibTrans" cxnId="{7E02B512-2328-4762-81C8-1E660211867B}">
      <dgm:prSet/>
      <dgm:spPr/>
      <dgm:t>
        <a:bodyPr/>
        <a:lstStyle/>
        <a:p>
          <a:endParaRPr lang="lv-LV"/>
        </a:p>
      </dgm:t>
    </dgm:pt>
    <dgm:pt modelId="{D723C739-81A3-48F6-950A-0A734BF90968}">
      <dgm:prSet/>
      <dgm:spPr/>
      <dgm:t>
        <a:bodyPr/>
        <a:lstStyle/>
        <a:p>
          <a:r>
            <a:rPr lang="lv-LV" dirty="0" smtClean="0"/>
            <a:t>SOCIĀLIE IEGUVUMI</a:t>
          </a:r>
          <a:endParaRPr lang="lv-LV" dirty="0"/>
        </a:p>
      </dgm:t>
    </dgm:pt>
    <dgm:pt modelId="{2073CAB7-8E16-4D30-8481-1B3D0501E15A}" type="parTrans" cxnId="{420478F6-845D-4DDE-938B-3C2E136C2383}">
      <dgm:prSet/>
      <dgm:spPr/>
      <dgm:t>
        <a:bodyPr/>
        <a:lstStyle/>
        <a:p>
          <a:endParaRPr lang="lv-LV"/>
        </a:p>
      </dgm:t>
    </dgm:pt>
    <dgm:pt modelId="{267FB57E-7C27-43E0-B163-D8A3A4EBA95D}" type="sibTrans" cxnId="{420478F6-845D-4DDE-938B-3C2E136C2383}">
      <dgm:prSet/>
      <dgm:spPr/>
      <dgm:t>
        <a:bodyPr/>
        <a:lstStyle/>
        <a:p>
          <a:endParaRPr lang="lv-LV"/>
        </a:p>
      </dgm:t>
    </dgm:pt>
    <dgm:pt modelId="{709CCEF0-CE9B-4A84-A496-7B435E8EC144}" type="pres">
      <dgm:prSet presAssocID="{3DCE2D35-1D2B-470C-AD29-8C4FCBCB4D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23B2FDC8-B23C-43DE-A87E-5DB6E0AB99E5}" type="pres">
      <dgm:prSet presAssocID="{0ACB391E-58B0-45D3-BA8F-9A52654C68AA}" presName="hierRoot1" presStyleCnt="0"/>
      <dgm:spPr/>
    </dgm:pt>
    <dgm:pt modelId="{97DD6C3C-4B9C-4739-9553-B443CF33C481}" type="pres">
      <dgm:prSet presAssocID="{0ACB391E-58B0-45D3-BA8F-9A52654C68AA}" presName="composite" presStyleCnt="0"/>
      <dgm:spPr/>
    </dgm:pt>
    <dgm:pt modelId="{86B448F1-D80A-4547-A54C-2705A24FA5D8}" type="pres">
      <dgm:prSet presAssocID="{0ACB391E-58B0-45D3-BA8F-9A52654C68AA}" presName="background" presStyleLbl="node0" presStyleIdx="0" presStyleCnt="1"/>
      <dgm:spPr/>
    </dgm:pt>
    <dgm:pt modelId="{44A92DA4-E389-4850-903B-D20F703B705B}" type="pres">
      <dgm:prSet presAssocID="{0ACB391E-58B0-45D3-BA8F-9A52654C68A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6146EBEF-88FE-4378-9B62-A8A20DD78DC7}" type="pres">
      <dgm:prSet presAssocID="{0ACB391E-58B0-45D3-BA8F-9A52654C68AA}" presName="hierChild2" presStyleCnt="0"/>
      <dgm:spPr/>
    </dgm:pt>
    <dgm:pt modelId="{8B29D993-864B-44EE-9FA4-028EF4690B30}" type="pres">
      <dgm:prSet presAssocID="{EA09A805-9103-4D51-A4FB-A4AAB06BA3A5}" presName="Name10" presStyleLbl="parChTrans1D2" presStyleIdx="0" presStyleCnt="3"/>
      <dgm:spPr/>
      <dgm:t>
        <a:bodyPr/>
        <a:lstStyle/>
        <a:p>
          <a:endParaRPr lang="lv-LV"/>
        </a:p>
      </dgm:t>
    </dgm:pt>
    <dgm:pt modelId="{407AED02-07E9-4E70-B4BA-13D9BEDD9B9F}" type="pres">
      <dgm:prSet presAssocID="{34479F98-1325-499C-9D4A-51EAA7833128}" presName="hierRoot2" presStyleCnt="0"/>
      <dgm:spPr/>
    </dgm:pt>
    <dgm:pt modelId="{226BDABA-4047-4035-8B5F-F7ABC37002A2}" type="pres">
      <dgm:prSet presAssocID="{34479F98-1325-499C-9D4A-51EAA7833128}" presName="composite2" presStyleCnt="0"/>
      <dgm:spPr/>
    </dgm:pt>
    <dgm:pt modelId="{D24C7F68-77B2-4411-B882-D4667FFCF635}" type="pres">
      <dgm:prSet presAssocID="{34479F98-1325-499C-9D4A-51EAA7833128}" presName="background2" presStyleLbl="node2" presStyleIdx="0" presStyleCnt="3"/>
      <dgm:spPr/>
    </dgm:pt>
    <dgm:pt modelId="{69DFF10F-F72F-4FF5-868B-33534007A432}" type="pres">
      <dgm:prSet presAssocID="{34479F98-1325-499C-9D4A-51EAA783312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9C098C51-77CD-402A-A576-14DD6311AAE0}" type="pres">
      <dgm:prSet presAssocID="{34479F98-1325-499C-9D4A-51EAA7833128}" presName="hierChild3" presStyleCnt="0"/>
      <dgm:spPr/>
    </dgm:pt>
    <dgm:pt modelId="{76F9C0E3-3E61-47A7-8105-09F96CBC3F44}" type="pres">
      <dgm:prSet presAssocID="{2073CAB7-8E16-4D30-8481-1B3D0501E15A}" presName="Name10" presStyleLbl="parChTrans1D2" presStyleIdx="1" presStyleCnt="3"/>
      <dgm:spPr/>
      <dgm:t>
        <a:bodyPr/>
        <a:lstStyle/>
        <a:p>
          <a:endParaRPr lang="lv-LV"/>
        </a:p>
      </dgm:t>
    </dgm:pt>
    <dgm:pt modelId="{7591AAF2-4E95-48D2-80BE-163D337AEB75}" type="pres">
      <dgm:prSet presAssocID="{D723C739-81A3-48F6-950A-0A734BF90968}" presName="hierRoot2" presStyleCnt="0"/>
      <dgm:spPr/>
    </dgm:pt>
    <dgm:pt modelId="{6032D892-8057-4262-9A93-0068FDBEFE5F}" type="pres">
      <dgm:prSet presAssocID="{D723C739-81A3-48F6-950A-0A734BF90968}" presName="composite2" presStyleCnt="0"/>
      <dgm:spPr/>
    </dgm:pt>
    <dgm:pt modelId="{FF5F55AA-AB4C-4412-A1D1-1607F2DC9894}" type="pres">
      <dgm:prSet presAssocID="{D723C739-81A3-48F6-950A-0A734BF90968}" presName="background2" presStyleLbl="node2" presStyleIdx="1" presStyleCnt="3"/>
      <dgm:spPr/>
    </dgm:pt>
    <dgm:pt modelId="{A8A4BF99-3323-4E14-96E5-E8677615B7EB}" type="pres">
      <dgm:prSet presAssocID="{D723C739-81A3-48F6-950A-0A734BF9096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ABB134A7-DA7A-4C16-AE70-577518E15598}" type="pres">
      <dgm:prSet presAssocID="{D723C739-81A3-48F6-950A-0A734BF90968}" presName="hierChild3" presStyleCnt="0"/>
      <dgm:spPr/>
    </dgm:pt>
    <dgm:pt modelId="{9DD30DE3-5790-48A5-BF44-A4A4EF8AE8DE}" type="pres">
      <dgm:prSet presAssocID="{29174545-AD55-45B9-91FA-D85E3531E7D3}" presName="Name10" presStyleLbl="parChTrans1D2" presStyleIdx="2" presStyleCnt="3"/>
      <dgm:spPr/>
      <dgm:t>
        <a:bodyPr/>
        <a:lstStyle/>
        <a:p>
          <a:endParaRPr lang="lv-LV"/>
        </a:p>
      </dgm:t>
    </dgm:pt>
    <dgm:pt modelId="{59A3DAC3-6F74-4F13-B62A-B4956DD2EDD0}" type="pres">
      <dgm:prSet presAssocID="{D4ACCFA0-F345-4644-B670-893B21FFF009}" presName="hierRoot2" presStyleCnt="0"/>
      <dgm:spPr/>
    </dgm:pt>
    <dgm:pt modelId="{1216E3B7-5DA8-4F46-AA5F-46946FEF8385}" type="pres">
      <dgm:prSet presAssocID="{D4ACCFA0-F345-4644-B670-893B21FFF009}" presName="composite2" presStyleCnt="0"/>
      <dgm:spPr/>
    </dgm:pt>
    <dgm:pt modelId="{99056C69-179D-44AC-85C5-E8309F56682A}" type="pres">
      <dgm:prSet presAssocID="{D4ACCFA0-F345-4644-B670-893B21FFF009}" presName="background2" presStyleLbl="node2" presStyleIdx="2" presStyleCnt="3"/>
      <dgm:spPr/>
    </dgm:pt>
    <dgm:pt modelId="{A8CD5E90-5D76-4A2D-B7BA-FCE6245628DE}" type="pres">
      <dgm:prSet presAssocID="{D4ACCFA0-F345-4644-B670-893B21FFF00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18B9838F-C0F8-43BF-B12E-CF50A7E693A8}" type="pres">
      <dgm:prSet presAssocID="{D4ACCFA0-F345-4644-B670-893B21FFF009}" presName="hierChild3" presStyleCnt="0"/>
      <dgm:spPr/>
    </dgm:pt>
  </dgm:ptLst>
  <dgm:cxnLst>
    <dgm:cxn modelId="{0CE243C3-7D59-4B1A-A707-D451FF39D309}" type="presOf" srcId="{29174545-AD55-45B9-91FA-D85E3531E7D3}" destId="{9DD30DE3-5790-48A5-BF44-A4A4EF8AE8DE}" srcOrd="0" destOrd="0" presId="urn:microsoft.com/office/officeart/2005/8/layout/hierarchy1"/>
    <dgm:cxn modelId="{301536F5-38F8-4E86-891D-EA2E9383F8B1}" type="presOf" srcId="{D723C739-81A3-48F6-950A-0A734BF90968}" destId="{A8A4BF99-3323-4E14-96E5-E8677615B7EB}" srcOrd="0" destOrd="0" presId="urn:microsoft.com/office/officeart/2005/8/layout/hierarchy1"/>
    <dgm:cxn modelId="{420478F6-845D-4DDE-938B-3C2E136C2383}" srcId="{0ACB391E-58B0-45D3-BA8F-9A52654C68AA}" destId="{D723C739-81A3-48F6-950A-0A734BF90968}" srcOrd="1" destOrd="0" parTransId="{2073CAB7-8E16-4D30-8481-1B3D0501E15A}" sibTransId="{267FB57E-7C27-43E0-B163-D8A3A4EBA95D}"/>
    <dgm:cxn modelId="{9D295AFD-9E0F-47F9-B48D-44176AAB7AC4}" type="presOf" srcId="{3DCE2D35-1D2B-470C-AD29-8C4FCBCB4DF0}" destId="{709CCEF0-CE9B-4A84-A496-7B435E8EC144}" srcOrd="0" destOrd="0" presId="urn:microsoft.com/office/officeart/2005/8/layout/hierarchy1"/>
    <dgm:cxn modelId="{28FAEAC0-98F5-46D3-B6DF-7820B03A00BE}" type="presOf" srcId="{EA09A805-9103-4D51-A4FB-A4AAB06BA3A5}" destId="{8B29D993-864B-44EE-9FA4-028EF4690B30}" srcOrd="0" destOrd="0" presId="urn:microsoft.com/office/officeart/2005/8/layout/hierarchy1"/>
    <dgm:cxn modelId="{7C4C395E-AE1F-4303-A53F-0A10676C063F}" type="presOf" srcId="{0ACB391E-58B0-45D3-BA8F-9A52654C68AA}" destId="{44A92DA4-E389-4850-903B-D20F703B705B}" srcOrd="0" destOrd="0" presId="urn:microsoft.com/office/officeart/2005/8/layout/hierarchy1"/>
    <dgm:cxn modelId="{10F9C9A1-817B-4BC3-94CD-65C61DAFD96E}" type="presOf" srcId="{34479F98-1325-499C-9D4A-51EAA7833128}" destId="{69DFF10F-F72F-4FF5-868B-33534007A432}" srcOrd="0" destOrd="0" presId="urn:microsoft.com/office/officeart/2005/8/layout/hierarchy1"/>
    <dgm:cxn modelId="{81998415-36DB-46CF-B646-1142F0962883}" type="presOf" srcId="{2073CAB7-8E16-4D30-8481-1B3D0501E15A}" destId="{76F9C0E3-3E61-47A7-8105-09F96CBC3F44}" srcOrd="0" destOrd="0" presId="urn:microsoft.com/office/officeart/2005/8/layout/hierarchy1"/>
    <dgm:cxn modelId="{0FA82ED8-1E5D-4020-BEA0-3C0DE9CF7E8D}" srcId="{0ACB391E-58B0-45D3-BA8F-9A52654C68AA}" destId="{34479F98-1325-499C-9D4A-51EAA7833128}" srcOrd="0" destOrd="0" parTransId="{EA09A805-9103-4D51-A4FB-A4AAB06BA3A5}" sibTransId="{9CF4154C-86BC-4936-A5D4-D9F158C8DE89}"/>
    <dgm:cxn modelId="{7E02B512-2328-4762-81C8-1E660211867B}" srcId="{0ACB391E-58B0-45D3-BA8F-9A52654C68AA}" destId="{D4ACCFA0-F345-4644-B670-893B21FFF009}" srcOrd="2" destOrd="0" parTransId="{29174545-AD55-45B9-91FA-D85E3531E7D3}" sibTransId="{077CC31E-5A27-4CA8-BA66-7CE6023B3EC0}"/>
    <dgm:cxn modelId="{52983BF1-FEDD-492B-BEC4-F70866A05B87}" srcId="{3DCE2D35-1D2B-470C-AD29-8C4FCBCB4DF0}" destId="{0ACB391E-58B0-45D3-BA8F-9A52654C68AA}" srcOrd="0" destOrd="0" parTransId="{4D56F771-657E-41FA-8CE7-D5EC5490DC65}" sibTransId="{37A3C33E-6FE3-4D6A-913A-0A611652DF3A}"/>
    <dgm:cxn modelId="{41942F15-7CA8-4D4B-B26F-3AD17DB33AF8}" type="presOf" srcId="{D4ACCFA0-F345-4644-B670-893B21FFF009}" destId="{A8CD5E90-5D76-4A2D-B7BA-FCE6245628DE}" srcOrd="0" destOrd="0" presId="urn:microsoft.com/office/officeart/2005/8/layout/hierarchy1"/>
    <dgm:cxn modelId="{5851DF94-665B-498A-96AC-3C38C6AAC5D3}" type="presParOf" srcId="{709CCEF0-CE9B-4A84-A496-7B435E8EC144}" destId="{23B2FDC8-B23C-43DE-A87E-5DB6E0AB99E5}" srcOrd="0" destOrd="0" presId="urn:microsoft.com/office/officeart/2005/8/layout/hierarchy1"/>
    <dgm:cxn modelId="{3A071EC6-ED93-4629-BBAF-C4C0AAB0A27A}" type="presParOf" srcId="{23B2FDC8-B23C-43DE-A87E-5DB6E0AB99E5}" destId="{97DD6C3C-4B9C-4739-9553-B443CF33C481}" srcOrd="0" destOrd="0" presId="urn:microsoft.com/office/officeart/2005/8/layout/hierarchy1"/>
    <dgm:cxn modelId="{A26A43D3-36EF-4A9E-925C-1C2B22FCC663}" type="presParOf" srcId="{97DD6C3C-4B9C-4739-9553-B443CF33C481}" destId="{86B448F1-D80A-4547-A54C-2705A24FA5D8}" srcOrd="0" destOrd="0" presId="urn:microsoft.com/office/officeart/2005/8/layout/hierarchy1"/>
    <dgm:cxn modelId="{8720CD87-849F-442F-BD4E-92E679F648CC}" type="presParOf" srcId="{97DD6C3C-4B9C-4739-9553-B443CF33C481}" destId="{44A92DA4-E389-4850-903B-D20F703B705B}" srcOrd="1" destOrd="0" presId="urn:microsoft.com/office/officeart/2005/8/layout/hierarchy1"/>
    <dgm:cxn modelId="{F8E483D6-513E-4E82-A11F-AEF8EC66464F}" type="presParOf" srcId="{23B2FDC8-B23C-43DE-A87E-5DB6E0AB99E5}" destId="{6146EBEF-88FE-4378-9B62-A8A20DD78DC7}" srcOrd="1" destOrd="0" presId="urn:microsoft.com/office/officeart/2005/8/layout/hierarchy1"/>
    <dgm:cxn modelId="{CCE1AE09-1547-43C5-8FD8-F3A0DD8F76B7}" type="presParOf" srcId="{6146EBEF-88FE-4378-9B62-A8A20DD78DC7}" destId="{8B29D993-864B-44EE-9FA4-028EF4690B30}" srcOrd="0" destOrd="0" presId="urn:microsoft.com/office/officeart/2005/8/layout/hierarchy1"/>
    <dgm:cxn modelId="{A7A39777-64CD-4F19-8F46-251955942730}" type="presParOf" srcId="{6146EBEF-88FE-4378-9B62-A8A20DD78DC7}" destId="{407AED02-07E9-4E70-B4BA-13D9BEDD9B9F}" srcOrd="1" destOrd="0" presId="urn:microsoft.com/office/officeart/2005/8/layout/hierarchy1"/>
    <dgm:cxn modelId="{FDBA076A-2F58-4B08-BEDC-77E7534DBDC3}" type="presParOf" srcId="{407AED02-07E9-4E70-B4BA-13D9BEDD9B9F}" destId="{226BDABA-4047-4035-8B5F-F7ABC37002A2}" srcOrd="0" destOrd="0" presId="urn:microsoft.com/office/officeart/2005/8/layout/hierarchy1"/>
    <dgm:cxn modelId="{464D94AE-9FF4-4E72-AD22-5D2CA7C151D8}" type="presParOf" srcId="{226BDABA-4047-4035-8B5F-F7ABC37002A2}" destId="{D24C7F68-77B2-4411-B882-D4667FFCF635}" srcOrd="0" destOrd="0" presId="urn:microsoft.com/office/officeart/2005/8/layout/hierarchy1"/>
    <dgm:cxn modelId="{B02549E2-F78A-42FF-BD4D-D039DCF6C3E0}" type="presParOf" srcId="{226BDABA-4047-4035-8B5F-F7ABC37002A2}" destId="{69DFF10F-F72F-4FF5-868B-33534007A432}" srcOrd="1" destOrd="0" presId="urn:microsoft.com/office/officeart/2005/8/layout/hierarchy1"/>
    <dgm:cxn modelId="{D476C164-7988-4B82-A854-AC0FE15381A4}" type="presParOf" srcId="{407AED02-07E9-4E70-B4BA-13D9BEDD9B9F}" destId="{9C098C51-77CD-402A-A576-14DD6311AAE0}" srcOrd="1" destOrd="0" presId="urn:microsoft.com/office/officeart/2005/8/layout/hierarchy1"/>
    <dgm:cxn modelId="{C082856B-5CDD-470F-B706-C468C97E084C}" type="presParOf" srcId="{6146EBEF-88FE-4378-9B62-A8A20DD78DC7}" destId="{76F9C0E3-3E61-47A7-8105-09F96CBC3F44}" srcOrd="2" destOrd="0" presId="urn:microsoft.com/office/officeart/2005/8/layout/hierarchy1"/>
    <dgm:cxn modelId="{B97C3D0E-FE4E-44E1-A001-911A32C9DC02}" type="presParOf" srcId="{6146EBEF-88FE-4378-9B62-A8A20DD78DC7}" destId="{7591AAF2-4E95-48D2-80BE-163D337AEB75}" srcOrd="3" destOrd="0" presId="urn:microsoft.com/office/officeart/2005/8/layout/hierarchy1"/>
    <dgm:cxn modelId="{F0294A90-43AC-4FE0-87AA-B5D550D00FD7}" type="presParOf" srcId="{7591AAF2-4E95-48D2-80BE-163D337AEB75}" destId="{6032D892-8057-4262-9A93-0068FDBEFE5F}" srcOrd="0" destOrd="0" presId="urn:microsoft.com/office/officeart/2005/8/layout/hierarchy1"/>
    <dgm:cxn modelId="{D9E0BC89-088B-4E02-B066-8F962E58B64A}" type="presParOf" srcId="{6032D892-8057-4262-9A93-0068FDBEFE5F}" destId="{FF5F55AA-AB4C-4412-A1D1-1607F2DC9894}" srcOrd="0" destOrd="0" presId="urn:microsoft.com/office/officeart/2005/8/layout/hierarchy1"/>
    <dgm:cxn modelId="{5FF371D0-0960-4FBF-892C-501D6CEFAEA2}" type="presParOf" srcId="{6032D892-8057-4262-9A93-0068FDBEFE5F}" destId="{A8A4BF99-3323-4E14-96E5-E8677615B7EB}" srcOrd="1" destOrd="0" presId="urn:microsoft.com/office/officeart/2005/8/layout/hierarchy1"/>
    <dgm:cxn modelId="{7CD1A698-EA09-44A9-BF22-4F678A1161E3}" type="presParOf" srcId="{7591AAF2-4E95-48D2-80BE-163D337AEB75}" destId="{ABB134A7-DA7A-4C16-AE70-577518E15598}" srcOrd="1" destOrd="0" presId="urn:microsoft.com/office/officeart/2005/8/layout/hierarchy1"/>
    <dgm:cxn modelId="{79497256-E1AB-487A-8E17-EF463684468D}" type="presParOf" srcId="{6146EBEF-88FE-4378-9B62-A8A20DD78DC7}" destId="{9DD30DE3-5790-48A5-BF44-A4A4EF8AE8DE}" srcOrd="4" destOrd="0" presId="urn:microsoft.com/office/officeart/2005/8/layout/hierarchy1"/>
    <dgm:cxn modelId="{BB500CF3-E217-481C-A1C7-02B2E8CF6F85}" type="presParOf" srcId="{6146EBEF-88FE-4378-9B62-A8A20DD78DC7}" destId="{59A3DAC3-6F74-4F13-B62A-B4956DD2EDD0}" srcOrd="5" destOrd="0" presId="urn:microsoft.com/office/officeart/2005/8/layout/hierarchy1"/>
    <dgm:cxn modelId="{9129FF99-663F-4B3B-86B9-27BCF81CA06F}" type="presParOf" srcId="{59A3DAC3-6F74-4F13-B62A-B4956DD2EDD0}" destId="{1216E3B7-5DA8-4F46-AA5F-46946FEF8385}" srcOrd="0" destOrd="0" presId="urn:microsoft.com/office/officeart/2005/8/layout/hierarchy1"/>
    <dgm:cxn modelId="{11FE1E4A-2A21-40D3-B8F9-C52888FC5915}" type="presParOf" srcId="{1216E3B7-5DA8-4F46-AA5F-46946FEF8385}" destId="{99056C69-179D-44AC-85C5-E8309F56682A}" srcOrd="0" destOrd="0" presId="urn:microsoft.com/office/officeart/2005/8/layout/hierarchy1"/>
    <dgm:cxn modelId="{E506E3E3-F86A-4441-A5E6-8EC1F09B9309}" type="presParOf" srcId="{1216E3B7-5DA8-4F46-AA5F-46946FEF8385}" destId="{A8CD5E90-5D76-4A2D-B7BA-FCE6245628DE}" srcOrd="1" destOrd="0" presId="urn:microsoft.com/office/officeart/2005/8/layout/hierarchy1"/>
    <dgm:cxn modelId="{624F1A02-400D-4A21-A591-8E773817F6D9}" type="presParOf" srcId="{59A3DAC3-6F74-4F13-B62A-B4956DD2EDD0}" destId="{18B9838F-C0F8-43BF-B12E-CF50A7E693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1934E6-5AE6-4930-9F4D-DD14A9208473}" type="doc">
      <dgm:prSet loTypeId="urn:microsoft.com/office/officeart/2005/8/layout/cycle8" loCatId="cycle" qsTypeId="urn:microsoft.com/office/officeart/2005/8/quickstyle/simple1" qsCatId="simple" csTypeId="urn:microsoft.com/office/officeart/2005/8/colors/accent5_2" csCatId="accent5" phldr="1"/>
      <dgm:spPr/>
    </dgm:pt>
    <dgm:pt modelId="{AC445B08-22A5-46B3-98DF-F79782AA75DA}">
      <dgm:prSet phldrT="[Teksts]"/>
      <dgm:spPr/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Personīgās attīstības nepārtrauktības cikls</a:t>
          </a:r>
          <a:endParaRPr lang="lv-LV" dirty="0">
            <a:solidFill>
              <a:schemeClr val="tx1"/>
            </a:solidFill>
          </a:endParaRPr>
        </a:p>
      </dgm:t>
    </dgm:pt>
    <dgm:pt modelId="{270FF813-122E-4139-942D-908AD925468A}" type="parTrans" cxnId="{073794EA-F835-4D2A-86A7-7F5B8743A1E4}">
      <dgm:prSet/>
      <dgm:spPr/>
      <dgm:t>
        <a:bodyPr/>
        <a:lstStyle/>
        <a:p>
          <a:endParaRPr lang="lv-LV"/>
        </a:p>
      </dgm:t>
    </dgm:pt>
    <dgm:pt modelId="{BE8A2C95-EEB1-4AAF-8255-374E47A62C3B}" type="sibTrans" cxnId="{073794EA-F835-4D2A-86A7-7F5B8743A1E4}">
      <dgm:prSet/>
      <dgm:spPr/>
      <dgm:t>
        <a:bodyPr/>
        <a:lstStyle/>
        <a:p>
          <a:endParaRPr lang="lv-LV"/>
        </a:p>
      </dgm:t>
    </dgm:pt>
    <dgm:pt modelId="{0E33B5D4-9B5D-439D-9B0C-0C23BF93D740}" type="pres">
      <dgm:prSet presAssocID="{201934E6-5AE6-4930-9F4D-DD14A9208473}" presName="compositeShape" presStyleCnt="0">
        <dgm:presLayoutVars>
          <dgm:chMax val="7"/>
          <dgm:dir/>
          <dgm:resizeHandles val="exact"/>
        </dgm:presLayoutVars>
      </dgm:prSet>
      <dgm:spPr/>
    </dgm:pt>
    <dgm:pt modelId="{2F6B326D-EC56-443F-9D5C-968692013D4F}" type="pres">
      <dgm:prSet presAssocID="{201934E6-5AE6-4930-9F4D-DD14A9208473}" presName="wedge1" presStyleLbl="node1" presStyleIdx="0" presStyleCnt="1"/>
      <dgm:spPr/>
      <dgm:t>
        <a:bodyPr/>
        <a:lstStyle/>
        <a:p>
          <a:endParaRPr lang="lv-LV"/>
        </a:p>
      </dgm:t>
    </dgm:pt>
    <dgm:pt modelId="{D9508338-B0F9-46EC-8B53-03F038709151}" type="pres">
      <dgm:prSet presAssocID="{201934E6-5AE6-4930-9F4D-DD14A9208473}" presName="dummy1a" presStyleCnt="0"/>
      <dgm:spPr/>
    </dgm:pt>
    <dgm:pt modelId="{3D556FAA-27DD-46F9-B310-E05BE740C8C7}" type="pres">
      <dgm:prSet presAssocID="{201934E6-5AE6-4930-9F4D-DD14A9208473}" presName="dummy1b" presStyleCnt="0"/>
      <dgm:spPr/>
    </dgm:pt>
    <dgm:pt modelId="{D2715881-4BD6-4B06-9CC6-F825391F1986}" type="pres">
      <dgm:prSet presAssocID="{201934E6-5AE6-4930-9F4D-DD14A9208473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D7CE21E-DF2C-431F-BC52-5B46EB78A86A}" type="pres">
      <dgm:prSet presAssocID="{BE8A2C95-EEB1-4AAF-8255-374E47A62C3B}" presName="arrowWedge1single" presStyleLbl="fgSibTrans2D1" presStyleIdx="0" presStyleCnt="1"/>
      <dgm:spPr>
        <a:solidFill>
          <a:schemeClr val="accent1">
            <a:lumMod val="75000"/>
          </a:schemeClr>
        </a:solidFill>
      </dgm:spPr>
    </dgm:pt>
  </dgm:ptLst>
  <dgm:cxnLst>
    <dgm:cxn modelId="{2EC4677C-84AB-4C9F-B9AB-E1A0969E52FF}" type="presOf" srcId="{AC445B08-22A5-46B3-98DF-F79782AA75DA}" destId="{2F6B326D-EC56-443F-9D5C-968692013D4F}" srcOrd="0" destOrd="0" presId="urn:microsoft.com/office/officeart/2005/8/layout/cycle8"/>
    <dgm:cxn modelId="{4C7A4069-87DD-4421-9CD1-DDADDC4841F5}" type="presOf" srcId="{201934E6-5AE6-4930-9F4D-DD14A9208473}" destId="{0E33B5D4-9B5D-439D-9B0C-0C23BF93D740}" srcOrd="0" destOrd="0" presId="urn:microsoft.com/office/officeart/2005/8/layout/cycle8"/>
    <dgm:cxn modelId="{21DE8247-439F-4648-993A-9398A2FC4AC2}" type="presOf" srcId="{AC445B08-22A5-46B3-98DF-F79782AA75DA}" destId="{D2715881-4BD6-4B06-9CC6-F825391F1986}" srcOrd="1" destOrd="0" presId="urn:microsoft.com/office/officeart/2005/8/layout/cycle8"/>
    <dgm:cxn modelId="{073794EA-F835-4D2A-86A7-7F5B8743A1E4}" srcId="{201934E6-5AE6-4930-9F4D-DD14A9208473}" destId="{AC445B08-22A5-46B3-98DF-F79782AA75DA}" srcOrd="0" destOrd="0" parTransId="{270FF813-122E-4139-942D-908AD925468A}" sibTransId="{BE8A2C95-EEB1-4AAF-8255-374E47A62C3B}"/>
    <dgm:cxn modelId="{1C3F4C6B-A3B4-4111-8F11-CF430887E55F}" type="presParOf" srcId="{0E33B5D4-9B5D-439D-9B0C-0C23BF93D740}" destId="{2F6B326D-EC56-443F-9D5C-968692013D4F}" srcOrd="0" destOrd="0" presId="urn:microsoft.com/office/officeart/2005/8/layout/cycle8"/>
    <dgm:cxn modelId="{602C8449-76C1-44F2-ADAC-FFFB0E164D6D}" type="presParOf" srcId="{0E33B5D4-9B5D-439D-9B0C-0C23BF93D740}" destId="{D9508338-B0F9-46EC-8B53-03F038709151}" srcOrd="1" destOrd="0" presId="urn:microsoft.com/office/officeart/2005/8/layout/cycle8"/>
    <dgm:cxn modelId="{0C4CF272-7166-4883-9081-9245AEBA9674}" type="presParOf" srcId="{0E33B5D4-9B5D-439D-9B0C-0C23BF93D740}" destId="{3D556FAA-27DD-46F9-B310-E05BE740C8C7}" srcOrd="2" destOrd="0" presId="urn:microsoft.com/office/officeart/2005/8/layout/cycle8"/>
    <dgm:cxn modelId="{1FE58625-C12C-498C-AC18-320AB616F3F0}" type="presParOf" srcId="{0E33B5D4-9B5D-439D-9B0C-0C23BF93D740}" destId="{D2715881-4BD6-4B06-9CC6-F825391F1986}" srcOrd="3" destOrd="0" presId="urn:microsoft.com/office/officeart/2005/8/layout/cycle8"/>
    <dgm:cxn modelId="{E8BBF49A-6D4E-46C9-B04B-26CCE1D9D9BE}" type="presParOf" srcId="{0E33B5D4-9B5D-439D-9B0C-0C23BF93D740}" destId="{6D7CE21E-DF2C-431F-BC52-5B46EB78A86A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958D6-557D-45BE-89DD-EE3B8DC260A8}">
      <dsp:nvSpPr>
        <dsp:cNvPr id="0" name=""/>
        <dsp:cNvSpPr/>
      </dsp:nvSpPr>
      <dsp:spPr>
        <a:xfrm>
          <a:off x="1265027" y="464"/>
          <a:ext cx="3919506" cy="77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/>
            <a:t>Izpratnes un attieksmes maiņa</a:t>
          </a:r>
          <a:endParaRPr lang="lv-LV" sz="2600" kern="1200" dirty="0"/>
        </a:p>
      </dsp:txBody>
      <dsp:txXfrm>
        <a:off x="1651381" y="464"/>
        <a:ext cx="3146798" cy="772708"/>
      </dsp:txXfrm>
    </dsp:sp>
    <dsp:sp modelId="{2D3EC047-1466-4BAF-9366-045975399152}">
      <dsp:nvSpPr>
        <dsp:cNvPr id="0" name=""/>
        <dsp:cNvSpPr/>
      </dsp:nvSpPr>
      <dsp:spPr>
        <a:xfrm>
          <a:off x="4933403" y="66144"/>
          <a:ext cx="4050145" cy="641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Prasmīgi pasniedzēji; mācību metožu un piemēru izmantošana</a:t>
          </a:r>
          <a:endParaRPr lang="lv-LV" sz="1600" kern="1200" dirty="0"/>
        </a:p>
      </dsp:txBody>
      <dsp:txXfrm>
        <a:off x="5254077" y="66144"/>
        <a:ext cx="3408797" cy="641348"/>
      </dsp:txXfrm>
    </dsp:sp>
    <dsp:sp modelId="{19D5F46D-B96B-4672-9ED7-C699DB9D4981}">
      <dsp:nvSpPr>
        <dsp:cNvPr id="0" name=""/>
        <dsp:cNvSpPr/>
      </dsp:nvSpPr>
      <dsp:spPr>
        <a:xfrm>
          <a:off x="1265027" y="881351"/>
          <a:ext cx="3867792" cy="77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/>
            <a:t>Sarežģīta satura apguve</a:t>
          </a:r>
          <a:endParaRPr lang="lv-LV" sz="2600" kern="1200" dirty="0"/>
        </a:p>
      </dsp:txBody>
      <dsp:txXfrm>
        <a:off x="1651381" y="881351"/>
        <a:ext cx="3095084" cy="772708"/>
      </dsp:txXfrm>
    </dsp:sp>
    <dsp:sp modelId="{AEA25107-8A22-4513-8244-CCCF3403D859}">
      <dsp:nvSpPr>
        <dsp:cNvPr id="0" name=""/>
        <dsp:cNvSpPr/>
      </dsp:nvSpPr>
      <dsp:spPr>
        <a:xfrm>
          <a:off x="4881690" y="947032"/>
          <a:ext cx="4171520" cy="641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Prasmīgi skaidrojumi, paskaidrojošais materiāls</a:t>
          </a:r>
          <a:endParaRPr lang="lv-LV" sz="1600" kern="1200" dirty="0"/>
        </a:p>
      </dsp:txBody>
      <dsp:txXfrm>
        <a:off x="5202364" y="947032"/>
        <a:ext cx="3530172" cy="641348"/>
      </dsp:txXfrm>
    </dsp:sp>
    <dsp:sp modelId="{C7ED50DE-C705-4EFF-BDEB-6A82F43D28DE}">
      <dsp:nvSpPr>
        <dsp:cNvPr id="0" name=""/>
        <dsp:cNvSpPr/>
      </dsp:nvSpPr>
      <dsp:spPr>
        <a:xfrm>
          <a:off x="1265027" y="1762239"/>
          <a:ext cx="3897194" cy="77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/>
            <a:t>Vairāk pienākumu!</a:t>
          </a:r>
          <a:endParaRPr lang="lv-LV" sz="2600" kern="1200" dirty="0"/>
        </a:p>
      </dsp:txBody>
      <dsp:txXfrm>
        <a:off x="1651381" y="1762239"/>
        <a:ext cx="3124486" cy="772708"/>
      </dsp:txXfrm>
    </dsp:sp>
    <dsp:sp modelId="{20CFE848-ADC0-4227-9C7A-B6A55A803E3B}">
      <dsp:nvSpPr>
        <dsp:cNvPr id="0" name=""/>
        <dsp:cNvSpPr/>
      </dsp:nvSpPr>
      <dsp:spPr>
        <a:xfrm>
          <a:off x="4911091" y="1827919"/>
          <a:ext cx="4194176" cy="641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Tie paši pienākumi, tikai izpildāmi daudz efektīvākā veidā</a:t>
          </a:r>
          <a:endParaRPr lang="lv-LV" sz="1600" kern="1200" dirty="0"/>
        </a:p>
      </dsp:txBody>
      <dsp:txXfrm>
        <a:off x="5231765" y="1827919"/>
        <a:ext cx="3552828" cy="641348"/>
      </dsp:txXfrm>
    </dsp:sp>
    <dsp:sp modelId="{27C6641F-60F6-4DCB-BE61-AF6E3F9B38DE}">
      <dsp:nvSpPr>
        <dsp:cNvPr id="0" name=""/>
        <dsp:cNvSpPr/>
      </dsp:nvSpPr>
      <dsp:spPr>
        <a:xfrm>
          <a:off x="1265027" y="2643127"/>
          <a:ext cx="3913305" cy="77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/>
            <a:t>Neskaidri uzdevumi</a:t>
          </a:r>
          <a:endParaRPr lang="lv-LV" sz="2600" kern="1200" dirty="0"/>
        </a:p>
      </dsp:txBody>
      <dsp:txXfrm>
        <a:off x="1651381" y="2643127"/>
        <a:ext cx="3140597" cy="772708"/>
      </dsp:txXfrm>
    </dsp:sp>
    <dsp:sp modelId="{26DA2DB4-40A1-465A-A7EC-928240C3D2B4}">
      <dsp:nvSpPr>
        <dsp:cNvPr id="0" name=""/>
        <dsp:cNvSpPr/>
      </dsp:nvSpPr>
      <dsp:spPr>
        <a:xfrm>
          <a:off x="4927202" y="2708807"/>
          <a:ext cx="4164433" cy="641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Atbalsts, regulāri atgādinājumi, draudzīga komunikācija</a:t>
          </a:r>
          <a:endParaRPr lang="lv-LV" sz="1600" kern="1200" dirty="0"/>
        </a:p>
      </dsp:txBody>
      <dsp:txXfrm>
        <a:off x="5247876" y="2708807"/>
        <a:ext cx="3523085" cy="64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09F44-E159-41F8-B6CD-C03B57AA53E0}">
      <dsp:nvSpPr>
        <dsp:cNvPr id="0" name=""/>
        <dsp:cNvSpPr/>
      </dsp:nvSpPr>
      <dsp:spPr>
        <a:xfrm>
          <a:off x="4815" y="0"/>
          <a:ext cx="4631912" cy="43321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b="1" kern="1200" dirty="0" err="1" smtClean="0"/>
            <a:t>Ekstrinsīvā</a:t>
          </a:r>
          <a:r>
            <a:rPr lang="lv-LV" sz="2800" b="1" kern="1200" dirty="0" smtClean="0"/>
            <a:t> (ārējā)</a:t>
          </a:r>
          <a:endParaRPr lang="lv-LV" sz="2800" b="1" kern="1200" dirty="0"/>
        </a:p>
      </dsp:txBody>
      <dsp:txXfrm>
        <a:off x="4815" y="0"/>
        <a:ext cx="4631912" cy="1299647"/>
      </dsp:txXfrm>
    </dsp:sp>
    <dsp:sp modelId="{EA2D3EA8-957E-4A22-A03F-21AD0EC547BF}">
      <dsp:nvSpPr>
        <dsp:cNvPr id="0" name=""/>
        <dsp:cNvSpPr/>
      </dsp:nvSpPr>
      <dsp:spPr>
        <a:xfrm>
          <a:off x="468006" y="1300916"/>
          <a:ext cx="3705530" cy="1306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Balstīta uz ārējiem pamudinošiem apstākļiem: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- Citu cilvēku uzvedība,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- Apbalvojumi un sodi,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- Apkārtējo cilvēku vērtējums</a:t>
          </a:r>
          <a:endParaRPr lang="lv-LV" sz="1300" kern="1200" dirty="0"/>
        </a:p>
      </dsp:txBody>
      <dsp:txXfrm>
        <a:off x="506263" y="1339173"/>
        <a:ext cx="3629016" cy="1229690"/>
      </dsp:txXfrm>
    </dsp:sp>
    <dsp:sp modelId="{2D1CDDE4-7A9A-4AD3-9D69-CB183B1E1687}">
      <dsp:nvSpPr>
        <dsp:cNvPr id="0" name=""/>
        <dsp:cNvSpPr/>
      </dsp:nvSpPr>
      <dsp:spPr>
        <a:xfrm>
          <a:off x="468006" y="2808076"/>
          <a:ext cx="3705530" cy="1306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Uzvedība izzūd, ja zūd ārējais pastiprinājums</a:t>
          </a:r>
          <a:endParaRPr lang="lv-LV" sz="1300" kern="1200" dirty="0"/>
        </a:p>
      </dsp:txBody>
      <dsp:txXfrm>
        <a:off x="506263" y="2846333"/>
        <a:ext cx="3629016" cy="1229690"/>
      </dsp:txXfrm>
    </dsp:sp>
    <dsp:sp modelId="{AD89860E-6BFC-44DC-B53D-DB24C1D4A5F6}">
      <dsp:nvSpPr>
        <dsp:cNvPr id="0" name=""/>
        <dsp:cNvSpPr/>
      </dsp:nvSpPr>
      <dsp:spPr>
        <a:xfrm>
          <a:off x="4984121" y="0"/>
          <a:ext cx="4631912" cy="43321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b="1" kern="1200" dirty="0" err="1" smtClean="0"/>
            <a:t>Intrinsīvā</a:t>
          </a:r>
          <a:r>
            <a:rPr lang="lv-LV" sz="2800" b="1" kern="1200" dirty="0" smtClean="0"/>
            <a:t> (iekšējā)</a:t>
          </a:r>
          <a:endParaRPr lang="lv-LV" sz="2800" b="1" kern="1200" dirty="0"/>
        </a:p>
      </dsp:txBody>
      <dsp:txXfrm>
        <a:off x="4984121" y="0"/>
        <a:ext cx="4631912" cy="1299647"/>
      </dsp:txXfrm>
    </dsp:sp>
    <dsp:sp modelId="{C0037F8C-0F79-4675-B5A7-D8B2AB540F2B}">
      <dsp:nvSpPr>
        <dsp:cNvPr id="0" name=""/>
        <dsp:cNvSpPr/>
      </dsp:nvSpPr>
      <dsp:spPr>
        <a:xfrm>
          <a:off x="5447312" y="1300017"/>
          <a:ext cx="3705530" cy="851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Uzvedību nosaka personības ieinteresētība paša darbībā</a:t>
          </a:r>
          <a:endParaRPr lang="lv-LV" sz="1300" kern="1200" dirty="0"/>
        </a:p>
      </dsp:txBody>
      <dsp:txXfrm>
        <a:off x="5472240" y="1324945"/>
        <a:ext cx="3655674" cy="801239"/>
      </dsp:txXfrm>
    </dsp:sp>
    <dsp:sp modelId="{87A416E3-0067-4247-8866-95D8EC386984}">
      <dsp:nvSpPr>
        <dsp:cNvPr id="0" name=""/>
        <dsp:cNvSpPr/>
      </dsp:nvSpPr>
      <dsp:spPr>
        <a:xfrm>
          <a:off x="5447312" y="2282050"/>
          <a:ext cx="3705530" cy="851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Tiek veikta kāda darbība pašas darbības dēļ, nevis, lai sasniegtu/iegūtu kādus ārējus apbalvojumus</a:t>
          </a:r>
          <a:endParaRPr lang="lv-LV" sz="1300" kern="1200" dirty="0"/>
        </a:p>
      </dsp:txBody>
      <dsp:txXfrm>
        <a:off x="5472240" y="2306978"/>
        <a:ext cx="3655674" cy="801239"/>
      </dsp:txXfrm>
    </dsp:sp>
    <dsp:sp modelId="{7C0E01CD-F952-489D-8896-E2BE8622B10E}">
      <dsp:nvSpPr>
        <dsp:cNvPr id="0" name=""/>
        <dsp:cNvSpPr/>
      </dsp:nvSpPr>
      <dsp:spPr>
        <a:xfrm>
          <a:off x="5447312" y="3264084"/>
          <a:ext cx="3705530" cy="851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Uzvedība nav saistīta ar apbalvojumu</a:t>
          </a:r>
          <a:endParaRPr lang="lv-LV" sz="1300" kern="1200" dirty="0"/>
        </a:p>
      </dsp:txBody>
      <dsp:txXfrm>
        <a:off x="5472240" y="3289012"/>
        <a:ext cx="3655674" cy="801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09F44-E159-41F8-B6CD-C03B57AA53E0}">
      <dsp:nvSpPr>
        <dsp:cNvPr id="0" name=""/>
        <dsp:cNvSpPr/>
      </dsp:nvSpPr>
      <dsp:spPr>
        <a:xfrm>
          <a:off x="4695" y="0"/>
          <a:ext cx="4516657" cy="39285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b="1" kern="1200" dirty="0" err="1" smtClean="0"/>
            <a:t>Ekstrinsīvi</a:t>
          </a:r>
          <a:r>
            <a:rPr lang="lv-LV" sz="2800" b="1" kern="1200" dirty="0" smtClean="0"/>
            <a:t> motivētie</a:t>
          </a:r>
          <a:endParaRPr lang="lv-LV" sz="2800" b="1" kern="1200" dirty="0"/>
        </a:p>
      </dsp:txBody>
      <dsp:txXfrm>
        <a:off x="4695" y="0"/>
        <a:ext cx="4516657" cy="1178556"/>
      </dsp:txXfrm>
    </dsp:sp>
    <dsp:sp modelId="{EA2D3EA8-957E-4A22-A03F-21AD0EC547BF}">
      <dsp:nvSpPr>
        <dsp:cNvPr id="0" name=""/>
        <dsp:cNvSpPr/>
      </dsp:nvSpPr>
      <dsp:spPr>
        <a:xfrm>
          <a:off x="456361" y="1178891"/>
          <a:ext cx="3613325" cy="771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/>
            <a:t>Izvēlas vieglākos uzdevumus</a:t>
          </a:r>
          <a:endParaRPr lang="lv-LV" sz="1500" kern="1200" dirty="0"/>
        </a:p>
      </dsp:txBody>
      <dsp:txXfrm>
        <a:off x="478966" y="1201496"/>
        <a:ext cx="3568115" cy="726587"/>
      </dsp:txXfrm>
    </dsp:sp>
    <dsp:sp modelId="{2D1CDDE4-7A9A-4AD3-9D69-CB183B1E1687}">
      <dsp:nvSpPr>
        <dsp:cNvPr id="0" name=""/>
        <dsp:cNvSpPr/>
      </dsp:nvSpPr>
      <dsp:spPr>
        <a:xfrm>
          <a:off x="456361" y="2069427"/>
          <a:ext cx="3613325" cy="771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/>
            <a:t>Dara tikai tik, cik nepieciešams, lai gūtu apbalvojumu</a:t>
          </a:r>
          <a:endParaRPr lang="lv-LV" sz="1500" kern="1200" dirty="0"/>
        </a:p>
      </dsp:txBody>
      <dsp:txXfrm>
        <a:off x="478966" y="2092032"/>
        <a:ext cx="3568115" cy="726587"/>
      </dsp:txXfrm>
    </dsp:sp>
    <dsp:sp modelId="{DC717FE1-5806-434E-9B2C-6C1D1DD37223}">
      <dsp:nvSpPr>
        <dsp:cNvPr id="0" name=""/>
        <dsp:cNvSpPr/>
      </dsp:nvSpPr>
      <dsp:spPr>
        <a:xfrm>
          <a:off x="456361" y="2959962"/>
          <a:ext cx="3613325" cy="771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/>
            <a:t>Ir mazāk radoši, viņos pieaug spriedze, veicot šāda tipa uzdevumus</a:t>
          </a:r>
          <a:endParaRPr lang="lv-LV" sz="1500" kern="1200" dirty="0"/>
        </a:p>
      </dsp:txBody>
      <dsp:txXfrm>
        <a:off x="478966" y="2982567"/>
        <a:ext cx="3568115" cy="726587"/>
      </dsp:txXfrm>
    </dsp:sp>
    <dsp:sp modelId="{AD89860E-6BFC-44DC-B53D-DB24C1D4A5F6}">
      <dsp:nvSpPr>
        <dsp:cNvPr id="0" name=""/>
        <dsp:cNvSpPr/>
      </dsp:nvSpPr>
      <dsp:spPr>
        <a:xfrm>
          <a:off x="4860101" y="0"/>
          <a:ext cx="4516657" cy="39285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b="1" kern="1200" dirty="0" err="1" smtClean="0"/>
            <a:t>Intrinsīvi</a:t>
          </a:r>
          <a:r>
            <a:rPr lang="lv-LV" sz="2800" b="1" kern="1200" dirty="0" smtClean="0"/>
            <a:t> motivētie</a:t>
          </a:r>
          <a:endParaRPr lang="lv-LV" sz="2800" b="1" kern="1200" dirty="0"/>
        </a:p>
      </dsp:txBody>
      <dsp:txXfrm>
        <a:off x="4860101" y="0"/>
        <a:ext cx="4516657" cy="1178556"/>
      </dsp:txXfrm>
    </dsp:sp>
    <dsp:sp modelId="{C0037F8C-0F79-4675-B5A7-D8B2AB540F2B}">
      <dsp:nvSpPr>
        <dsp:cNvPr id="0" name=""/>
        <dsp:cNvSpPr/>
      </dsp:nvSpPr>
      <dsp:spPr>
        <a:xfrm>
          <a:off x="5311767" y="1179707"/>
          <a:ext cx="3613325" cy="1184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/>
            <a:t>Dod priekšroku grūtākiem uzdevumiem, jo tādā veidā tiek izprasts noteikts uzdevums</a:t>
          </a:r>
          <a:endParaRPr lang="lv-LV" sz="1500" kern="1200" dirty="0"/>
        </a:p>
      </dsp:txBody>
      <dsp:txXfrm>
        <a:off x="5346460" y="1214400"/>
        <a:ext cx="3543939" cy="1115116"/>
      </dsp:txXfrm>
    </dsp:sp>
    <dsp:sp modelId="{87A416E3-0067-4247-8866-95D8EC386984}">
      <dsp:nvSpPr>
        <dsp:cNvPr id="0" name=""/>
        <dsp:cNvSpPr/>
      </dsp:nvSpPr>
      <dsp:spPr>
        <a:xfrm>
          <a:off x="5311767" y="2546441"/>
          <a:ext cx="3613325" cy="1184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/>
            <a:t>Ir atraisītāki šo uzdevumu risināšanas laikā</a:t>
          </a:r>
          <a:endParaRPr lang="lv-LV" sz="1500" kern="1200" dirty="0"/>
        </a:p>
      </dsp:txBody>
      <dsp:txXfrm>
        <a:off x="5346460" y="2581134"/>
        <a:ext cx="3543939" cy="1115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71C3-76B5-471F-9FD8-1A3B6B5642E9}">
      <dsp:nvSpPr>
        <dsp:cNvPr id="0" name=""/>
        <dsp:cNvSpPr/>
      </dsp:nvSpPr>
      <dsp:spPr>
        <a:xfrm>
          <a:off x="1485914" y="1772592"/>
          <a:ext cx="1540285" cy="770142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MOTIVĀCIJA</a:t>
          </a:r>
          <a:endParaRPr lang="lv-LV" sz="1800" kern="1200" dirty="0"/>
        </a:p>
      </dsp:txBody>
      <dsp:txXfrm>
        <a:off x="1508471" y="1795149"/>
        <a:ext cx="1495171" cy="725028"/>
      </dsp:txXfrm>
    </dsp:sp>
    <dsp:sp modelId="{111AC862-B980-46BD-B078-2F691BDE4811}">
      <dsp:nvSpPr>
        <dsp:cNvPr id="0" name=""/>
        <dsp:cNvSpPr/>
      </dsp:nvSpPr>
      <dsp:spPr>
        <a:xfrm>
          <a:off x="3026199" y="2141601"/>
          <a:ext cx="61611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16114" y="16062"/>
              </a:lnTo>
            </a:path>
          </a:pathLst>
        </a:custGeom>
        <a:noFill/>
        <a:ln w="19050" cap="rnd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500" kern="1200"/>
        </a:p>
      </dsp:txBody>
      <dsp:txXfrm>
        <a:off x="3318854" y="2142260"/>
        <a:ext cx="30805" cy="30805"/>
      </dsp:txXfrm>
    </dsp:sp>
    <dsp:sp modelId="{EADCAD64-5B70-4A6F-9537-9268F07C4D61}">
      <dsp:nvSpPr>
        <dsp:cNvPr id="0" name=""/>
        <dsp:cNvSpPr/>
      </dsp:nvSpPr>
      <dsp:spPr>
        <a:xfrm>
          <a:off x="3642313" y="1772592"/>
          <a:ext cx="1540285" cy="77014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MĀCĪŠANĀS</a:t>
          </a:r>
          <a:endParaRPr lang="lv-LV" sz="1800" kern="1200" dirty="0"/>
        </a:p>
      </dsp:txBody>
      <dsp:txXfrm>
        <a:off x="3664870" y="1795149"/>
        <a:ext cx="1495171" cy="725028"/>
      </dsp:txXfrm>
    </dsp:sp>
    <dsp:sp modelId="{12BE3DC3-0FAA-417C-8771-870B8F85A444}">
      <dsp:nvSpPr>
        <dsp:cNvPr id="0" name=""/>
        <dsp:cNvSpPr/>
      </dsp:nvSpPr>
      <dsp:spPr>
        <a:xfrm rot="17350740">
          <a:off x="4552946" y="1255937"/>
          <a:ext cx="187541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75419" y="16062"/>
              </a:lnTo>
            </a:path>
          </a:pathLst>
        </a:custGeom>
        <a:noFill/>
        <a:ln w="19050" cap="rnd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600" kern="1200"/>
        </a:p>
      </dsp:txBody>
      <dsp:txXfrm>
        <a:off x="5443770" y="1225114"/>
        <a:ext cx="93770" cy="93770"/>
      </dsp:txXfrm>
    </dsp:sp>
    <dsp:sp modelId="{A4F81A68-F2A5-49D9-91A8-CD24D2A49A47}">
      <dsp:nvSpPr>
        <dsp:cNvPr id="0" name=""/>
        <dsp:cNvSpPr/>
      </dsp:nvSpPr>
      <dsp:spPr>
        <a:xfrm>
          <a:off x="5798713" y="1264"/>
          <a:ext cx="1540285" cy="770142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SPĒJAS</a:t>
          </a:r>
          <a:endParaRPr lang="lv-LV" sz="1800" kern="1200" dirty="0"/>
        </a:p>
      </dsp:txBody>
      <dsp:txXfrm>
        <a:off x="5821270" y="23821"/>
        <a:ext cx="1495171" cy="725028"/>
      </dsp:txXfrm>
    </dsp:sp>
    <dsp:sp modelId="{4203C7E8-8A4E-4B6B-88F1-6B5D1D9E92F7}">
      <dsp:nvSpPr>
        <dsp:cNvPr id="0" name=""/>
        <dsp:cNvSpPr/>
      </dsp:nvSpPr>
      <dsp:spPr>
        <a:xfrm rot="18289469">
          <a:off x="4951212" y="1698769"/>
          <a:ext cx="1078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78887" y="16062"/>
              </a:lnTo>
            </a:path>
          </a:pathLst>
        </a:custGeom>
        <a:noFill/>
        <a:ln w="19050" cap="rnd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500" kern="1200"/>
        </a:p>
      </dsp:txBody>
      <dsp:txXfrm>
        <a:off x="5463683" y="1687859"/>
        <a:ext cx="53944" cy="53944"/>
      </dsp:txXfrm>
    </dsp:sp>
    <dsp:sp modelId="{86E64B5A-9BCF-4CD9-8AE1-99C265AE920C}">
      <dsp:nvSpPr>
        <dsp:cNvPr id="0" name=""/>
        <dsp:cNvSpPr/>
      </dsp:nvSpPr>
      <dsp:spPr>
        <a:xfrm>
          <a:off x="5798713" y="886928"/>
          <a:ext cx="1540285" cy="770142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MĒRĶI</a:t>
          </a:r>
          <a:endParaRPr lang="lv-LV" sz="1800" kern="1200" dirty="0"/>
        </a:p>
      </dsp:txBody>
      <dsp:txXfrm>
        <a:off x="5821270" y="909485"/>
        <a:ext cx="1495171" cy="725028"/>
      </dsp:txXfrm>
    </dsp:sp>
    <dsp:sp modelId="{FEC4FE6A-B7A2-4782-915A-D685CF256A25}">
      <dsp:nvSpPr>
        <dsp:cNvPr id="0" name=""/>
        <dsp:cNvSpPr/>
      </dsp:nvSpPr>
      <dsp:spPr>
        <a:xfrm>
          <a:off x="5182599" y="2141601"/>
          <a:ext cx="61611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16114" y="16062"/>
              </a:lnTo>
            </a:path>
          </a:pathLst>
        </a:custGeom>
        <a:noFill/>
        <a:ln w="19050" cap="rnd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500" kern="1200"/>
        </a:p>
      </dsp:txBody>
      <dsp:txXfrm>
        <a:off x="5475253" y="2142260"/>
        <a:ext cx="30805" cy="30805"/>
      </dsp:txXfrm>
    </dsp:sp>
    <dsp:sp modelId="{352413ED-C428-43BE-9317-9E37F6FAC0D3}">
      <dsp:nvSpPr>
        <dsp:cNvPr id="0" name=""/>
        <dsp:cNvSpPr/>
      </dsp:nvSpPr>
      <dsp:spPr>
        <a:xfrm>
          <a:off x="5798713" y="1772592"/>
          <a:ext cx="1540285" cy="770142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MOTĪVI</a:t>
          </a:r>
          <a:endParaRPr lang="lv-LV" sz="1800" kern="1200" dirty="0"/>
        </a:p>
      </dsp:txBody>
      <dsp:txXfrm>
        <a:off x="5821270" y="1795149"/>
        <a:ext cx="1495171" cy="725028"/>
      </dsp:txXfrm>
    </dsp:sp>
    <dsp:sp modelId="{1B70A52C-3895-4CF6-B737-48C23CD7AC2F}">
      <dsp:nvSpPr>
        <dsp:cNvPr id="0" name=""/>
        <dsp:cNvSpPr/>
      </dsp:nvSpPr>
      <dsp:spPr>
        <a:xfrm rot="3310531">
          <a:off x="4951212" y="2584433"/>
          <a:ext cx="1078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78887" y="16062"/>
              </a:lnTo>
            </a:path>
          </a:pathLst>
        </a:custGeom>
        <a:noFill/>
        <a:ln w="19050" cap="rnd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500" kern="1200"/>
        </a:p>
      </dsp:txBody>
      <dsp:txXfrm>
        <a:off x="5463683" y="2573523"/>
        <a:ext cx="53944" cy="53944"/>
      </dsp:txXfrm>
    </dsp:sp>
    <dsp:sp modelId="{DBCA5F5E-F852-4F4E-98E3-074640A92B18}">
      <dsp:nvSpPr>
        <dsp:cNvPr id="0" name=""/>
        <dsp:cNvSpPr/>
      </dsp:nvSpPr>
      <dsp:spPr>
        <a:xfrm>
          <a:off x="5798713" y="2658256"/>
          <a:ext cx="1540285" cy="770142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PRINCIPI</a:t>
          </a:r>
          <a:endParaRPr lang="lv-LV" sz="1800" kern="1200" dirty="0"/>
        </a:p>
      </dsp:txBody>
      <dsp:txXfrm>
        <a:off x="5821270" y="2680813"/>
        <a:ext cx="1495171" cy="725028"/>
      </dsp:txXfrm>
    </dsp:sp>
    <dsp:sp modelId="{6844D56A-2775-4561-A113-C95877BBA540}">
      <dsp:nvSpPr>
        <dsp:cNvPr id="0" name=""/>
        <dsp:cNvSpPr/>
      </dsp:nvSpPr>
      <dsp:spPr>
        <a:xfrm rot="4249260">
          <a:off x="4552946" y="3027265"/>
          <a:ext cx="187541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75419" y="16062"/>
              </a:lnTo>
            </a:path>
          </a:pathLst>
        </a:custGeom>
        <a:noFill/>
        <a:ln w="19050" cap="rnd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600" kern="1200"/>
        </a:p>
      </dsp:txBody>
      <dsp:txXfrm>
        <a:off x="5443770" y="2996441"/>
        <a:ext cx="93770" cy="93770"/>
      </dsp:txXfrm>
    </dsp:sp>
    <dsp:sp modelId="{AE174964-F7C8-4612-9377-2F18B2A4120D}">
      <dsp:nvSpPr>
        <dsp:cNvPr id="0" name=""/>
        <dsp:cNvSpPr/>
      </dsp:nvSpPr>
      <dsp:spPr>
        <a:xfrm>
          <a:off x="5798713" y="3543920"/>
          <a:ext cx="1540285" cy="770142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VEIDI</a:t>
          </a:r>
          <a:endParaRPr lang="lv-LV" sz="1800" kern="1200" dirty="0"/>
        </a:p>
      </dsp:txBody>
      <dsp:txXfrm>
        <a:off x="5821270" y="3566477"/>
        <a:ext cx="1495171" cy="725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06237-DE5B-45AF-BE4C-AD8CDEE4E931}">
      <dsp:nvSpPr>
        <dsp:cNvPr id="0" name=""/>
        <dsp:cNvSpPr/>
      </dsp:nvSpPr>
      <dsp:spPr>
        <a:xfrm>
          <a:off x="531927" y="256104"/>
          <a:ext cx="3493902" cy="349390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smtClean="0">
              <a:solidFill>
                <a:schemeClr val="tx1"/>
              </a:solidFill>
            </a:rPr>
            <a:t>NOVĒROJUMI UN REFLEKSIJA</a:t>
          </a:r>
          <a:endParaRPr lang="lv-LV" sz="1200" b="1" kern="1200" dirty="0">
            <a:solidFill>
              <a:schemeClr val="tx1"/>
            </a:solidFill>
          </a:endParaRPr>
        </a:p>
      </dsp:txBody>
      <dsp:txXfrm>
        <a:off x="2386607" y="980257"/>
        <a:ext cx="1289416" cy="956663"/>
      </dsp:txXfrm>
    </dsp:sp>
    <dsp:sp modelId="{6A839020-DB3D-400D-975F-516678E4D8CB}">
      <dsp:nvSpPr>
        <dsp:cNvPr id="0" name=""/>
        <dsp:cNvSpPr/>
      </dsp:nvSpPr>
      <dsp:spPr>
        <a:xfrm>
          <a:off x="531927" y="373400"/>
          <a:ext cx="3493902" cy="349390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smtClean="0">
              <a:solidFill>
                <a:schemeClr val="tx1"/>
              </a:solidFill>
            </a:rPr>
            <a:t>VISPĀRINĀŠANA UN ABSTRAHĒŠANA</a:t>
          </a:r>
          <a:endParaRPr lang="lv-LV" sz="1200" b="1" kern="1200" dirty="0">
            <a:solidFill>
              <a:schemeClr val="tx1"/>
            </a:solidFill>
          </a:endParaRPr>
        </a:p>
      </dsp:txBody>
      <dsp:txXfrm>
        <a:off x="2386607" y="2186486"/>
        <a:ext cx="1289416" cy="956663"/>
      </dsp:txXfrm>
    </dsp:sp>
    <dsp:sp modelId="{095F7431-7065-4684-925A-B49B5B86F734}">
      <dsp:nvSpPr>
        <dsp:cNvPr id="0" name=""/>
        <dsp:cNvSpPr/>
      </dsp:nvSpPr>
      <dsp:spPr>
        <a:xfrm>
          <a:off x="414632" y="373400"/>
          <a:ext cx="3493902" cy="349390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smtClean="0">
              <a:solidFill>
                <a:schemeClr val="tx1"/>
              </a:solidFill>
            </a:rPr>
            <a:t>IZMĒĢINĀŠANA DZĪVĒ</a:t>
          </a:r>
          <a:endParaRPr lang="lv-LV" sz="1200" b="1" kern="1200" dirty="0">
            <a:solidFill>
              <a:schemeClr val="tx1"/>
            </a:solidFill>
          </a:endParaRPr>
        </a:p>
      </dsp:txBody>
      <dsp:txXfrm>
        <a:off x="764438" y="2186486"/>
        <a:ext cx="1289416" cy="956663"/>
      </dsp:txXfrm>
    </dsp:sp>
    <dsp:sp modelId="{A554422C-0645-4AF9-B15A-524E10DD5307}">
      <dsp:nvSpPr>
        <dsp:cNvPr id="0" name=""/>
        <dsp:cNvSpPr/>
      </dsp:nvSpPr>
      <dsp:spPr>
        <a:xfrm>
          <a:off x="414632" y="256104"/>
          <a:ext cx="3493902" cy="349390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smtClean="0">
              <a:solidFill>
                <a:schemeClr val="tx1"/>
              </a:solidFill>
            </a:rPr>
            <a:t>KONKRĒTĀ PIEREDZE</a:t>
          </a:r>
          <a:endParaRPr lang="lv-LV" sz="1200" b="1" kern="1200" dirty="0">
            <a:solidFill>
              <a:schemeClr val="tx1"/>
            </a:solidFill>
          </a:endParaRPr>
        </a:p>
      </dsp:txBody>
      <dsp:txXfrm>
        <a:off x="764438" y="980257"/>
        <a:ext cx="1289416" cy="956663"/>
      </dsp:txXfrm>
    </dsp:sp>
    <dsp:sp modelId="{54B3B8B5-5C92-4E43-964D-4AFAD4D6F070}">
      <dsp:nvSpPr>
        <dsp:cNvPr id="0" name=""/>
        <dsp:cNvSpPr/>
      </dsp:nvSpPr>
      <dsp:spPr>
        <a:xfrm>
          <a:off x="315638" y="39815"/>
          <a:ext cx="3926481" cy="392648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3F3B93-B90A-4DB7-8EDF-8D8762042446}">
      <dsp:nvSpPr>
        <dsp:cNvPr id="0" name=""/>
        <dsp:cNvSpPr/>
      </dsp:nvSpPr>
      <dsp:spPr>
        <a:xfrm>
          <a:off x="315638" y="157111"/>
          <a:ext cx="3926481" cy="392648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E3EA3-7D20-4E0B-870B-E5F47879C147}">
      <dsp:nvSpPr>
        <dsp:cNvPr id="0" name=""/>
        <dsp:cNvSpPr/>
      </dsp:nvSpPr>
      <dsp:spPr>
        <a:xfrm>
          <a:off x="198343" y="157111"/>
          <a:ext cx="3926481" cy="392648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AAA6B-52CA-4134-8DA5-68BD41FB9CC7}">
      <dsp:nvSpPr>
        <dsp:cNvPr id="0" name=""/>
        <dsp:cNvSpPr/>
      </dsp:nvSpPr>
      <dsp:spPr>
        <a:xfrm>
          <a:off x="198343" y="39815"/>
          <a:ext cx="3926481" cy="392648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30DE3-5790-48A5-BF44-A4A4EF8AE8DE}">
      <dsp:nvSpPr>
        <dsp:cNvPr id="0" name=""/>
        <dsp:cNvSpPr/>
      </dsp:nvSpPr>
      <dsp:spPr>
        <a:xfrm>
          <a:off x="3394905" y="1630435"/>
          <a:ext cx="2409287" cy="573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687"/>
              </a:lnTo>
              <a:lnTo>
                <a:pt x="2409287" y="390687"/>
              </a:lnTo>
              <a:lnTo>
                <a:pt x="2409287" y="57330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9C0E3-3E61-47A7-8105-09F96CBC3F44}">
      <dsp:nvSpPr>
        <dsp:cNvPr id="0" name=""/>
        <dsp:cNvSpPr/>
      </dsp:nvSpPr>
      <dsp:spPr>
        <a:xfrm>
          <a:off x="3349185" y="1630435"/>
          <a:ext cx="91440" cy="57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330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9D993-864B-44EE-9FA4-028EF4690B30}">
      <dsp:nvSpPr>
        <dsp:cNvPr id="0" name=""/>
        <dsp:cNvSpPr/>
      </dsp:nvSpPr>
      <dsp:spPr>
        <a:xfrm>
          <a:off x="985617" y="1630435"/>
          <a:ext cx="2409287" cy="573300"/>
        </a:xfrm>
        <a:custGeom>
          <a:avLst/>
          <a:gdLst/>
          <a:ahLst/>
          <a:cxnLst/>
          <a:rect l="0" t="0" r="0" b="0"/>
          <a:pathLst>
            <a:path>
              <a:moveTo>
                <a:pt x="2409287" y="0"/>
              </a:moveTo>
              <a:lnTo>
                <a:pt x="2409287" y="390687"/>
              </a:lnTo>
              <a:lnTo>
                <a:pt x="0" y="390687"/>
              </a:lnTo>
              <a:lnTo>
                <a:pt x="0" y="57330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448F1-D80A-4547-A54C-2705A24FA5D8}">
      <dsp:nvSpPr>
        <dsp:cNvPr id="0" name=""/>
        <dsp:cNvSpPr/>
      </dsp:nvSpPr>
      <dsp:spPr>
        <a:xfrm>
          <a:off x="2409287" y="378701"/>
          <a:ext cx="1971235" cy="1251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92DA4-E389-4850-903B-D20F703B705B}">
      <dsp:nvSpPr>
        <dsp:cNvPr id="0" name=""/>
        <dsp:cNvSpPr/>
      </dsp:nvSpPr>
      <dsp:spPr>
        <a:xfrm>
          <a:off x="2628313" y="586775"/>
          <a:ext cx="1971235" cy="125173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Kādēļ būtu jēga kaut ko mainīt?</a:t>
          </a:r>
          <a:endParaRPr lang="lv-LV" sz="1800" kern="1200" dirty="0"/>
        </a:p>
      </dsp:txBody>
      <dsp:txXfrm>
        <a:off x="2664975" y="623437"/>
        <a:ext cx="1897911" cy="1178410"/>
      </dsp:txXfrm>
    </dsp:sp>
    <dsp:sp modelId="{D24C7F68-77B2-4411-B882-D4667FFCF635}">
      <dsp:nvSpPr>
        <dsp:cNvPr id="0" name=""/>
        <dsp:cNvSpPr/>
      </dsp:nvSpPr>
      <dsp:spPr>
        <a:xfrm>
          <a:off x="0" y="2203736"/>
          <a:ext cx="1971235" cy="1251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FF10F-F72F-4FF5-868B-33534007A432}">
      <dsp:nvSpPr>
        <dsp:cNvPr id="0" name=""/>
        <dsp:cNvSpPr/>
      </dsp:nvSpPr>
      <dsp:spPr>
        <a:xfrm>
          <a:off x="219026" y="2411811"/>
          <a:ext cx="1971235" cy="125173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PERSONISKIE IEGUVUMI</a:t>
          </a:r>
          <a:endParaRPr lang="lv-LV" sz="1800" kern="1200" dirty="0"/>
        </a:p>
      </dsp:txBody>
      <dsp:txXfrm>
        <a:off x="255688" y="2448473"/>
        <a:ext cx="1897911" cy="1178410"/>
      </dsp:txXfrm>
    </dsp:sp>
    <dsp:sp modelId="{FF5F55AA-AB4C-4412-A1D1-1607F2DC9894}">
      <dsp:nvSpPr>
        <dsp:cNvPr id="0" name=""/>
        <dsp:cNvSpPr/>
      </dsp:nvSpPr>
      <dsp:spPr>
        <a:xfrm>
          <a:off x="2409287" y="2203736"/>
          <a:ext cx="1971235" cy="1251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4BF99-3323-4E14-96E5-E8677615B7EB}">
      <dsp:nvSpPr>
        <dsp:cNvPr id="0" name=""/>
        <dsp:cNvSpPr/>
      </dsp:nvSpPr>
      <dsp:spPr>
        <a:xfrm>
          <a:off x="2628313" y="2411811"/>
          <a:ext cx="1971235" cy="125173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SOCIĀLIE IEGUVUMI</a:t>
          </a:r>
          <a:endParaRPr lang="lv-LV" sz="1800" kern="1200" dirty="0"/>
        </a:p>
      </dsp:txBody>
      <dsp:txXfrm>
        <a:off x="2664975" y="2448473"/>
        <a:ext cx="1897911" cy="1178410"/>
      </dsp:txXfrm>
    </dsp:sp>
    <dsp:sp modelId="{99056C69-179D-44AC-85C5-E8309F56682A}">
      <dsp:nvSpPr>
        <dsp:cNvPr id="0" name=""/>
        <dsp:cNvSpPr/>
      </dsp:nvSpPr>
      <dsp:spPr>
        <a:xfrm>
          <a:off x="4818575" y="2203736"/>
          <a:ext cx="1971235" cy="1251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D5E90-5D76-4A2D-B7BA-FCE6245628DE}">
      <dsp:nvSpPr>
        <dsp:cNvPr id="0" name=""/>
        <dsp:cNvSpPr/>
      </dsp:nvSpPr>
      <dsp:spPr>
        <a:xfrm>
          <a:off x="5037601" y="2411811"/>
          <a:ext cx="1971235" cy="125173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PROFESIONĀLIE IEGUVUMI</a:t>
          </a:r>
          <a:endParaRPr lang="lv-LV" sz="1800" kern="1200" dirty="0"/>
        </a:p>
      </dsp:txBody>
      <dsp:txXfrm>
        <a:off x="5074263" y="2448473"/>
        <a:ext cx="1897911" cy="11784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B326D-EC56-443F-9D5C-968692013D4F}">
      <dsp:nvSpPr>
        <dsp:cNvPr id="0" name=""/>
        <dsp:cNvSpPr/>
      </dsp:nvSpPr>
      <dsp:spPr>
        <a:xfrm>
          <a:off x="2977610" y="273303"/>
          <a:ext cx="2869692" cy="28696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>
              <a:solidFill>
                <a:schemeClr val="tx1"/>
              </a:solidFill>
            </a:rPr>
            <a:t>Personīgās attīstības nepārtrauktības cikls</a:t>
          </a:r>
          <a:endParaRPr lang="lv-LV" sz="1900" kern="1200" dirty="0">
            <a:solidFill>
              <a:schemeClr val="tx1"/>
            </a:solidFill>
          </a:endParaRPr>
        </a:p>
      </dsp:txBody>
      <dsp:txXfrm>
        <a:off x="3455892" y="751585"/>
        <a:ext cx="1913128" cy="1913128"/>
      </dsp:txXfrm>
    </dsp:sp>
    <dsp:sp modelId="{6D7CE21E-DF2C-431F-BC52-5B46EB78A86A}">
      <dsp:nvSpPr>
        <dsp:cNvPr id="0" name=""/>
        <dsp:cNvSpPr/>
      </dsp:nvSpPr>
      <dsp:spPr>
        <a:xfrm>
          <a:off x="2817962" y="95543"/>
          <a:ext cx="3224987" cy="3224987"/>
        </a:xfrm>
        <a:prstGeom prst="circularArrow">
          <a:avLst>
            <a:gd name="adj1" fmla="val 5085"/>
            <a:gd name="adj2" fmla="val 327528"/>
            <a:gd name="adj3" fmla="val 15829344"/>
            <a:gd name="adj4" fmla="val 16243127"/>
            <a:gd name="adj5" fmla="val 5932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08FD-40EF-41B0-8763-1A12DEED8DAF}" type="datetimeFigureOut">
              <a:rPr lang="lv-LV" smtClean="0"/>
              <a:t>2015.03.25.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211F-D675-4D7E-B2FD-98F0BE2BBC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0523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096F-6C62-4DF8-BD87-52BEE56BFD34}" type="datetimeFigureOut">
              <a:rPr lang="lv-LV" smtClean="0"/>
              <a:t>2015.03.25.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66801-457D-49C3-B0F3-F40AF23B528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123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827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412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713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739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01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1244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7458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589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2050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5186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737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2765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128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7671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7896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846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9761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6829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6413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584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https://www.youtube.com/watch?v=MSY5GTXf9Rs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3198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456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357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655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902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180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747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161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6801-457D-49C3-B0F3-F40AF23B5282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086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ga.niedra@kis.gov.l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Pieaugušo motivēšana mācīties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dirty="0" smtClean="0"/>
              <a:t>Inga Niedra</a:t>
            </a:r>
          </a:p>
          <a:p>
            <a:r>
              <a:rPr lang="lv-LV" dirty="0" smtClean="0"/>
              <a:t>Kultūras informācijas sistēmu centrs</a:t>
            </a:r>
          </a:p>
          <a:p>
            <a:r>
              <a:rPr lang="lv-LV" dirty="0" smtClean="0"/>
              <a:t>ventspilī, </a:t>
            </a:r>
            <a:r>
              <a:rPr lang="lv-LV" dirty="0" smtClean="0"/>
              <a:t>2015.gada </a:t>
            </a:r>
            <a:r>
              <a:rPr lang="lv-LV" dirty="0" smtClean="0"/>
              <a:t>26.martā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986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Motivācijas tipi un motīvi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54954" y="2603500"/>
            <a:ext cx="4822765" cy="3416300"/>
          </a:xfrm>
        </p:spPr>
        <p:txBody>
          <a:bodyPr/>
          <a:lstStyle/>
          <a:p>
            <a:r>
              <a:rPr lang="lv-LV" dirty="0" smtClean="0"/>
              <a:t>Motivācija mācīties un apmierināt dabisko zinātkāri = izziņas un profesionālie motīvi</a:t>
            </a:r>
          </a:p>
          <a:p>
            <a:r>
              <a:rPr lang="lv-LV" dirty="0" smtClean="0"/>
              <a:t>Prestiža, dominēšanas motivācija = radošie un sociālie motīvi</a:t>
            </a:r>
          </a:p>
          <a:p>
            <a:r>
              <a:rPr lang="lv-LV" dirty="0" smtClean="0"/>
              <a:t>Motivācija iegūt pozitīvu pašvērtējumu un gūt sasniegumus = </a:t>
            </a:r>
            <a:r>
              <a:rPr lang="lv-LV" dirty="0" err="1" smtClean="0"/>
              <a:t>pašrealizācijas</a:t>
            </a:r>
            <a:r>
              <a:rPr lang="lv-LV" dirty="0" smtClean="0"/>
              <a:t> un pašizpausmes motīvi</a:t>
            </a:r>
          </a:p>
          <a:p>
            <a:r>
              <a:rPr lang="lv-LV" dirty="0" smtClean="0"/>
              <a:t>Labklājības motivācija = materiālo vajadzību apmierināšanas motīvi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31" y="3051981"/>
            <a:ext cx="5868537" cy="33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Motivācijas veidi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589549"/>
              </p:ext>
            </p:extLst>
          </p:nvPr>
        </p:nvGraphicFramePr>
        <p:xfrm>
          <a:off x="1289154" y="2339565"/>
          <a:ext cx="9620849" cy="433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95788"/>
            <a:ext cx="1154954" cy="975936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58873" y="6071016"/>
            <a:ext cx="1242035" cy="7656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Mākoņveida remarka 6"/>
          <p:cNvSpPr/>
          <p:nvPr/>
        </p:nvSpPr>
        <p:spPr>
          <a:xfrm>
            <a:off x="10487025" y="4457700"/>
            <a:ext cx="1704975" cy="1466850"/>
          </a:xfrm>
          <a:prstGeom prst="cloudCallout">
            <a:avLst>
              <a:gd name="adj1" fmla="val 4884"/>
              <a:gd name="adj2" fmla="val 6588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800" dirty="0" smtClean="0"/>
              <a:t>Mans sapnis ir iemācīties lidot…</a:t>
            </a:r>
          </a:p>
          <a:p>
            <a:pPr algn="ctr"/>
            <a:r>
              <a:rPr lang="lv-LV" sz="800" dirty="0" smtClean="0"/>
              <a:t>Tieši tāpēc es katru nedēļu apmeklēju nodarbības lidotājiem – iesācējiem.  </a:t>
            </a:r>
            <a:endParaRPr lang="lv-LV" sz="800" dirty="0"/>
          </a:p>
        </p:txBody>
      </p:sp>
    </p:spTree>
    <p:extLst>
      <p:ext uri="{BB962C8B-B14F-4D97-AF65-F5344CB8AC3E}">
        <p14:creationId xmlns:p14="http://schemas.microsoft.com/office/powerpoint/2010/main" val="373530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7798" y="973668"/>
            <a:ext cx="9288570" cy="706964"/>
          </a:xfrm>
        </p:spPr>
        <p:txBody>
          <a:bodyPr/>
          <a:lstStyle/>
          <a:p>
            <a:r>
              <a:rPr lang="lv-LV" dirty="0" smtClean="0"/>
              <a:t>Kā mēs rīkojamies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845033"/>
              </p:ext>
            </p:extLst>
          </p:nvPr>
        </p:nvGraphicFramePr>
        <p:xfrm>
          <a:off x="1555843" y="2415654"/>
          <a:ext cx="9381454" cy="392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2288348"/>
            <a:ext cx="1542197" cy="8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Motivācija un mācīšanās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896960"/>
              </p:ext>
            </p:extLst>
          </p:nvPr>
        </p:nvGraphicFramePr>
        <p:xfrm>
          <a:off x="1155700" y="2326105"/>
          <a:ext cx="8824913" cy="43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53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No kā ir atkarīgas mācīšanās spējas?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Iepriekšējā izglītība,</a:t>
            </a:r>
          </a:p>
          <a:p>
            <a:r>
              <a:rPr lang="lv-LV" dirty="0" smtClean="0"/>
              <a:t>Pieredze,</a:t>
            </a:r>
          </a:p>
          <a:p>
            <a:r>
              <a:rPr lang="lv-LV" dirty="0" smtClean="0"/>
              <a:t>Profesionālā darbība,</a:t>
            </a:r>
          </a:p>
          <a:p>
            <a:r>
              <a:rPr lang="lv-LV" dirty="0" smtClean="0"/>
              <a:t>Vecums,</a:t>
            </a:r>
          </a:p>
          <a:p>
            <a:r>
              <a:rPr lang="lv-LV" dirty="0" smtClean="0"/>
              <a:t>Attīstības intensitāte un dinamisms,</a:t>
            </a:r>
          </a:p>
          <a:p>
            <a:r>
              <a:rPr lang="lv-LV" dirty="0" smtClean="0"/>
              <a:t>Sociālās lomas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22" y="2875613"/>
            <a:ext cx="5962650" cy="3505200"/>
          </a:xfrm>
          <a:prstGeom prst="rect">
            <a:avLst/>
          </a:prstGeom>
        </p:spPr>
      </p:pic>
      <p:sp>
        <p:nvSpPr>
          <p:cNvPr id="8" name="Blokshēma: galapunkts 7"/>
          <p:cNvSpPr/>
          <p:nvPr/>
        </p:nvSpPr>
        <p:spPr>
          <a:xfrm>
            <a:off x="9788578" y="4095542"/>
            <a:ext cx="2113612" cy="43221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NAMU APSAIMNIEKOTĀJS</a:t>
            </a:r>
            <a:endParaRPr lang="lv-LV" sz="1400" dirty="0"/>
          </a:p>
        </p:txBody>
      </p:sp>
      <p:sp>
        <p:nvSpPr>
          <p:cNvPr id="9" name="Blokshēma: galapunkts 8"/>
          <p:cNvSpPr/>
          <p:nvPr/>
        </p:nvSpPr>
        <p:spPr>
          <a:xfrm>
            <a:off x="7930319" y="4095542"/>
            <a:ext cx="2113612" cy="43221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MINISTRS</a:t>
            </a:r>
            <a:endParaRPr lang="lv-LV" sz="1400" dirty="0"/>
          </a:p>
        </p:txBody>
      </p:sp>
      <p:sp>
        <p:nvSpPr>
          <p:cNvPr id="10" name="Blokshēma: galapunkts 9"/>
          <p:cNvSpPr/>
          <p:nvPr/>
        </p:nvSpPr>
        <p:spPr>
          <a:xfrm>
            <a:off x="9788578" y="6009912"/>
            <a:ext cx="2113612" cy="43221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GRĀMATVEDE</a:t>
            </a:r>
            <a:endParaRPr lang="lv-LV" sz="1400" dirty="0"/>
          </a:p>
        </p:txBody>
      </p:sp>
      <p:sp>
        <p:nvSpPr>
          <p:cNvPr id="11" name="Blokshēma: galapunkts 10"/>
          <p:cNvSpPr/>
          <p:nvPr/>
        </p:nvSpPr>
        <p:spPr>
          <a:xfrm>
            <a:off x="7930319" y="6033021"/>
            <a:ext cx="2113612" cy="43221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ZVANU CENTRA OPERATORE</a:t>
            </a:r>
            <a:endParaRPr lang="lv-LV" sz="1400" dirty="0"/>
          </a:p>
        </p:txBody>
      </p:sp>
      <p:sp>
        <p:nvSpPr>
          <p:cNvPr id="12" name="Blokshēma: galapunkts 11"/>
          <p:cNvSpPr/>
          <p:nvPr/>
        </p:nvSpPr>
        <p:spPr>
          <a:xfrm>
            <a:off x="6072060" y="6033021"/>
            <a:ext cx="2113612" cy="43221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TĒTIS PUSAUDZIM</a:t>
            </a:r>
            <a:endParaRPr lang="lv-LV" sz="1400" dirty="0"/>
          </a:p>
        </p:txBody>
      </p:sp>
      <p:sp>
        <p:nvSpPr>
          <p:cNvPr id="13" name="Blokshēma: galapunkts 12"/>
          <p:cNvSpPr/>
          <p:nvPr/>
        </p:nvSpPr>
        <p:spPr>
          <a:xfrm>
            <a:off x="6135378" y="4095542"/>
            <a:ext cx="2113612" cy="43221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BEZDARBNIEKS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25536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Mācīšanās mērķi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Individuālie mērķi,</a:t>
            </a:r>
          </a:p>
          <a:p>
            <a:r>
              <a:rPr lang="lv-LV" dirty="0" smtClean="0"/>
              <a:t>Kompetences prasību izmaiņas,</a:t>
            </a:r>
          </a:p>
          <a:p>
            <a:r>
              <a:rPr lang="lv-LV" dirty="0" smtClean="0"/>
              <a:t>Pamata prasmju izglītība,</a:t>
            </a:r>
          </a:p>
          <a:p>
            <a:r>
              <a:rPr lang="lv-LV" dirty="0" smtClean="0"/>
              <a:t>Sabiedrība un organizācija, kas mācās,</a:t>
            </a:r>
          </a:p>
          <a:p>
            <a:r>
              <a:rPr lang="lv-LV" dirty="0" smtClean="0"/>
              <a:t>Mūžizglītības iespējas</a:t>
            </a:r>
            <a:endParaRPr lang="lv-LV" dirty="0"/>
          </a:p>
        </p:txBody>
      </p:sp>
      <p:pic>
        <p:nvPicPr>
          <p:cNvPr id="12" name="Attēls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925" y="2389245"/>
            <a:ext cx="3731075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Mācīšanās motīvi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v-LV" dirty="0"/>
          </a:p>
          <a:p>
            <a:r>
              <a:rPr lang="lv-LV" dirty="0" smtClean="0"/>
              <a:t>Praktiskā pielietošana</a:t>
            </a:r>
          </a:p>
          <a:p>
            <a:r>
              <a:rPr lang="lv-LV" dirty="0" smtClean="0"/>
              <a:t>Vajadzība pēc patstāvības</a:t>
            </a:r>
          </a:p>
          <a:p>
            <a:r>
              <a:rPr lang="lv-LV" dirty="0" smtClean="0"/>
              <a:t>Vajadzība pēc nozīmīga satura</a:t>
            </a:r>
          </a:p>
          <a:p>
            <a:r>
              <a:rPr lang="lv-LV" dirty="0" smtClean="0"/>
              <a:t>Dzīves pieredzes izmantošana</a:t>
            </a:r>
          </a:p>
          <a:p>
            <a:r>
              <a:rPr lang="lv-LV" dirty="0" smtClean="0"/>
              <a:t>Nepieciešamība uzsākt pārmaiņas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09" y="2803161"/>
            <a:ext cx="5097904" cy="38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Mācīšanās principi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Mācīšanās process ir brīvprātīgs,</a:t>
            </a:r>
          </a:p>
          <a:p>
            <a:r>
              <a:rPr lang="lv-LV" dirty="0" smtClean="0"/>
              <a:t>Atbildība paaugstina mācīšanās efektivitāti,</a:t>
            </a:r>
          </a:p>
          <a:p>
            <a:r>
              <a:rPr lang="lv-LV" dirty="0" smtClean="0"/>
              <a:t>Mācības tiek veidotas uz jau esošās informācijas bāzes,</a:t>
            </a:r>
          </a:p>
          <a:p>
            <a:r>
              <a:rPr lang="lv-LV" dirty="0" smtClean="0"/>
              <a:t>Mācības veidotas pēc principa – no vienkāršā uz sarežģīto,</a:t>
            </a:r>
          </a:p>
          <a:p>
            <a:r>
              <a:rPr lang="lv-LV" dirty="0" smtClean="0"/>
              <a:t>Katrs mācās savā tempā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863" y="3422815"/>
            <a:ext cx="3619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Mācīšanās veidi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86855" y="2225842"/>
            <a:ext cx="3455756" cy="425684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b="1" dirty="0" smtClean="0"/>
              <a:t>Kolba mācīšanās modelis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b="1" dirty="0"/>
              <a:t>Konkrētā pieredze –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I</a:t>
            </a:r>
            <a:r>
              <a:rPr lang="lv-LV" dirty="0" smtClean="0"/>
              <a:t>zmanto </a:t>
            </a:r>
            <a:r>
              <a:rPr lang="lv-LV" dirty="0"/>
              <a:t>savu </a:t>
            </a:r>
            <a:r>
              <a:rPr lang="lv-LV" dirty="0" smtClean="0"/>
              <a:t>pieredzi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O</a:t>
            </a:r>
            <a:r>
              <a:rPr lang="lv-LV" dirty="0" smtClean="0"/>
              <a:t>rientēts </a:t>
            </a:r>
            <a:r>
              <a:rPr lang="lv-LV" dirty="0"/>
              <a:t>uz </a:t>
            </a:r>
            <a:r>
              <a:rPr lang="lv-LV" dirty="0" smtClean="0"/>
              <a:t>cilvēkiem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Teorijas </a:t>
            </a:r>
            <a:r>
              <a:rPr lang="lv-LV" dirty="0"/>
              <a:t>apguve nav īstais </a:t>
            </a:r>
            <a:r>
              <a:rPr lang="lv-LV" dirty="0" smtClean="0"/>
              <a:t>ceļš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Īpaša katra situācija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K</a:t>
            </a:r>
            <a:r>
              <a:rPr lang="lv-LV" dirty="0" smtClean="0"/>
              <a:t>onkrēti piemēri </a:t>
            </a:r>
            <a:r>
              <a:rPr lang="lv-LV" dirty="0"/>
              <a:t>un </a:t>
            </a:r>
            <a:r>
              <a:rPr lang="lv-LV" dirty="0" smtClean="0"/>
              <a:t>pieredze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Neuzticība autoritātēm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A</a:t>
            </a:r>
            <a:r>
              <a:rPr lang="lv-LV" dirty="0" smtClean="0"/>
              <a:t>tgriezeniskā saikne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Diskusijas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b="1" dirty="0"/>
              <a:t>Novērojumi un </a:t>
            </a:r>
            <a:r>
              <a:rPr lang="lv-LV" b="1" dirty="0" err="1"/>
              <a:t>refkesija</a:t>
            </a:r>
            <a:r>
              <a:rPr lang="lv-LV" b="1" dirty="0"/>
              <a:t> –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Objektīva </a:t>
            </a:r>
            <a:r>
              <a:rPr lang="lv-LV" dirty="0"/>
              <a:t>un noteikta pieeja </a:t>
            </a:r>
            <a:r>
              <a:rPr lang="lv-LV" dirty="0" smtClean="0"/>
              <a:t>mācībām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Savs personiskais spriedums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Labprāt izvēlas lekcijas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Ieņem </a:t>
            </a:r>
            <a:r>
              <a:rPr lang="lv-LV" dirty="0"/>
              <a:t>novērotāja </a:t>
            </a:r>
            <a:r>
              <a:rPr lang="lv-LV" dirty="0" smtClean="0"/>
              <a:t>pozīciju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Intravertas personas</a:t>
            </a:r>
            <a:endParaRPr lang="lv-LV" dirty="0"/>
          </a:p>
        </p:txBody>
      </p:sp>
      <p:graphicFrame>
        <p:nvGraphicFramePr>
          <p:cNvPr id="4" name="Shēma 3"/>
          <p:cNvGraphicFramePr/>
          <p:nvPr>
            <p:extLst>
              <p:ext uri="{D42A27DB-BD31-4B8C-83A1-F6EECF244321}">
                <p14:modId xmlns:p14="http://schemas.microsoft.com/office/powerpoint/2010/main" val="637302479"/>
              </p:ext>
            </p:extLst>
          </p:nvPr>
        </p:nvGraphicFramePr>
        <p:xfrm>
          <a:off x="7678135" y="2265529"/>
          <a:ext cx="4476463" cy="415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atura vietturis 2"/>
          <p:cNvSpPr txBox="1">
            <a:spLocks/>
          </p:cNvSpPr>
          <p:nvPr/>
        </p:nvSpPr>
        <p:spPr>
          <a:xfrm>
            <a:off x="4042611" y="2671011"/>
            <a:ext cx="3875364" cy="3964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b="1" dirty="0" smtClean="0"/>
              <a:t>Vispārināšana un abstrahēšana –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Analītiska pieeja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Loģiska domāšana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Orientācija uz lietām un simboliem, ne cilvēkiem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Zināšanas apgūst bez citu palīdzības, bez  vadības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Atkārtoti vingrinājumi un attēlošana apgrūtina mācīšanos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dirty="0" smtClean="0"/>
              <a:t>I</a:t>
            </a:r>
            <a:r>
              <a:rPr lang="lv-LV" b="1" dirty="0" smtClean="0"/>
              <a:t>zmēģināšana dzīvē –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Aktīva, enerģiska pieeja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Eksperiments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Iesaistīšanās projektos, uzdevumos, diskusijās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Nē pasīvām mācīšanās metodēm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 smtClean="0"/>
              <a:t>ekstravertas personas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89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09684" y="973668"/>
            <a:ext cx="9206683" cy="706964"/>
          </a:xfrm>
        </p:spPr>
        <p:txBody>
          <a:bodyPr/>
          <a:lstStyle/>
          <a:p>
            <a:r>
              <a:rPr lang="lv-LV" dirty="0" smtClean="0"/>
              <a:t>Faktori, kas ietekmē mācīšanas veida izvēli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86854" y="2333767"/>
            <a:ext cx="5977719" cy="4299045"/>
          </a:xfrm>
        </p:spPr>
        <p:txBody>
          <a:bodyPr>
            <a:normAutofit/>
          </a:bodyPr>
          <a:lstStyle/>
          <a:p>
            <a:pPr marL="465138" lvl="1">
              <a:lnSpc>
                <a:spcPct val="120000"/>
              </a:lnSpc>
              <a:spcBef>
                <a:spcPts val="0"/>
              </a:spcBef>
              <a:buSzTx/>
            </a:pPr>
            <a:r>
              <a:rPr lang="lv-LV" altLang="lv-LV" dirty="0" smtClean="0"/>
              <a:t>Apmācāmā </a:t>
            </a:r>
            <a:r>
              <a:rPr lang="lv-LV" altLang="lv-LV" dirty="0"/>
              <a:t>vajadzības:</a:t>
            </a:r>
          </a:p>
          <a:p>
            <a:pPr marL="1147763"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lv-LV" altLang="lv-LV" dirty="0" smtClean="0"/>
              <a:t>Profesionālās vajadzības</a:t>
            </a:r>
            <a:endParaRPr lang="lv-LV" altLang="lv-LV" dirty="0"/>
          </a:p>
          <a:p>
            <a:pPr marL="1147763"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lv-LV" altLang="lv-LV" dirty="0" smtClean="0"/>
              <a:t>Sabiedriskā dzīve</a:t>
            </a:r>
            <a:endParaRPr lang="lv-LV" altLang="lv-LV" dirty="0"/>
          </a:p>
          <a:p>
            <a:pPr marL="1147763"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lv-LV" altLang="lv-LV" dirty="0" smtClean="0"/>
              <a:t>Interese</a:t>
            </a:r>
            <a:endParaRPr lang="lv-LV" altLang="lv-LV" dirty="0"/>
          </a:p>
          <a:p>
            <a:pPr marL="1147763"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lv-LV" altLang="lv-LV" dirty="0" smtClean="0"/>
              <a:t>Jaunākās tehnoloģijas</a:t>
            </a:r>
            <a:endParaRPr lang="lv-LV" altLang="lv-LV" dirty="0"/>
          </a:p>
          <a:p>
            <a:pPr marL="465138" lvl="1">
              <a:lnSpc>
                <a:spcPct val="120000"/>
              </a:lnSpc>
              <a:spcBef>
                <a:spcPts val="0"/>
              </a:spcBef>
              <a:buSzTx/>
            </a:pPr>
            <a:r>
              <a:rPr lang="lv-LV" altLang="lv-LV" dirty="0" smtClean="0"/>
              <a:t>Apmācāmā zināšanu </a:t>
            </a:r>
            <a:r>
              <a:rPr lang="lv-LV" altLang="lv-LV" dirty="0"/>
              <a:t>līmenis</a:t>
            </a:r>
          </a:p>
          <a:p>
            <a:pPr marL="465138" lvl="1">
              <a:lnSpc>
                <a:spcPct val="120000"/>
              </a:lnSpc>
              <a:spcBef>
                <a:spcPts val="0"/>
              </a:spcBef>
              <a:buSzTx/>
            </a:pPr>
            <a:r>
              <a:rPr lang="lv-LV" altLang="lv-LV" dirty="0" smtClean="0"/>
              <a:t>Dažādu </a:t>
            </a:r>
            <a:r>
              <a:rPr lang="lv-LV" altLang="lv-LV" dirty="0"/>
              <a:t>mācību metožu pārzināšana</a:t>
            </a:r>
          </a:p>
          <a:p>
            <a:pPr marL="465137" lvl="1">
              <a:lnSpc>
                <a:spcPct val="120000"/>
              </a:lnSpc>
              <a:spcBef>
                <a:spcPts val="0"/>
              </a:spcBef>
              <a:buSzTx/>
            </a:pPr>
            <a:r>
              <a:rPr lang="lv-LV" altLang="lv-LV" dirty="0" smtClean="0"/>
              <a:t>Apmācāmo mācīšanās stilu pārzināšana</a:t>
            </a:r>
          </a:p>
          <a:p>
            <a:pPr marL="465137" lvl="1">
              <a:lnSpc>
                <a:spcPct val="120000"/>
              </a:lnSpc>
              <a:spcBef>
                <a:spcPts val="0"/>
              </a:spcBef>
              <a:buSzTx/>
            </a:pPr>
            <a:r>
              <a:rPr lang="lv-LV" altLang="lv-LV" dirty="0" smtClean="0"/>
              <a:t>Mācību </a:t>
            </a:r>
            <a:r>
              <a:rPr lang="lv-LV" altLang="lv-LV" dirty="0"/>
              <a:t>programma </a:t>
            </a:r>
            <a:r>
              <a:rPr lang="lv-LV" altLang="lv-LV" dirty="0" smtClean="0"/>
              <a:t>(apjoms, saturs)</a:t>
            </a:r>
            <a:endParaRPr lang="lv-LV" altLang="lv-LV" dirty="0"/>
          </a:p>
          <a:p>
            <a:pPr marL="465137" lvl="1">
              <a:lnSpc>
                <a:spcPct val="120000"/>
              </a:lnSpc>
              <a:spcBef>
                <a:spcPts val="0"/>
              </a:spcBef>
              <a:buSzTx/>
            </a:pPr>
            <a:r>
              <a:rPr lang="lv-LV" altLang="lv-LV" dirty="0" smtClean="0"/>
              <a:t>Pieejamais finansējums</a:t>
            </a:r>
            <a:endParaRPr lang="lv-LV" altLang="lv-LV" dirty="0"/>
          </a:p>
          <a:p>
            <a:pPr marL="465137" lvl="1">
              <a:lnSpc>
                <a:spcPct val="120000"/>
              </a:lnSpc>
              <a:spcBef>
                <a:spcPts val="0"/>
              </a:spcBef>
              <a:buSzTx/>
            </a:pPr>
            <a:r>
              <a:rPr lang="lv-LV" altLang="lv-LV" dirty="0" smtClean="0"/>
              <a:t>Tehniskais nodrošinājums (atbilstošas tehnoloģijas, mācību telpas pieejamība un iekārtojums </a:t>
            </a:r>
            <a:r>
              <a:rPr lang="lv-LV" altLang="lv-LV" dirty="0"/>
              <a:t>u.c</a:t>
            </a:r>
            <a:r>
              <a:rPr lang="lv-LV" altLang="lv-LV" dirty="0" smtClean="0"/>
              <a:t>.)</a:t>
            </a:r>
            <a:endParaRPr lang="lv-LV" alt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89" y="2811439"/>
            <a:ext cx="5703541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motivē mācīties bibliotekārus? Pieredze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053525"/>
              </p:ext>
            </p:extLst>
          </p:nvPr>
        </p:nvGraphicFramePr>
        <p:xfrm>
          <a:off x="598162" y="3270250"/>
          <a:ext cx="10370296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irsraksts 1"/>
          <p:cNvSpPr txBox="1">
            <a:spLocks/>
          </p:cNvSpPr>
          <p:nvPr/>
        </p:nvSpPr>
        <p:spPr bwMode="gray">
          <a:xfrm>
            <a:off x="1402604" y="232621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dirty="0" smtClean="0">
                <a:solidFill>
                  <a:schemeClr val="tx1"/>
                </a:solidFill>
              </a:rPr>
              <a:t>Izaicinājumi &amp; risinājumi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motivēt mācīties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54955" y="2603500"/>
            <a:ext cx="7187188" cy="3416300"/>
          </a:xfrm>
        </p:spPr>
        <p:txBody>
          <a:bodyPr/>
          <a:lstStyle/>
          <a:p>
            <a:r>
              <a:rPr lang="lv-LV" dirty="0" smtClean="0"/>
              <a:t>Komunikācija</a:t>
            </a:r>
          </a:p>
          <a:p>
            <a:r>
              <a:rPr lang="lv-LV" dirty="0" smtClean="0"/>
              <a:t>Paskaidrojošas informācijas pieejamība</a:t>
            </a:r>
          </a:p>
          <a:p>
            <a:r>
              <a:rPr lang="lv-LV" dirty="0" smtClean="0"/>
              <a:t>Procesa izklāsts</a:t>
            </a:r>
          </a:p>
          <a:p>
            <a:r>
              <a:rPr lang="lv-LV" dirty="0" smtClean="0"/>
              <a:t>Attiecību uzturēšana pēc mācībām</a:t>
            </a:r>
          </a:p>
          <a:p>
            <a:r>
              <a:rPr lang="lv-LV" dirty="0" smtClean="0"/>
              <a:t>Atgriezeniskās saiknes nodrošināšana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22" y="2250830"/>
            <a:ext cx="2967302" cy="44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Motivācija: kopsavilkums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motivācija nevar pastāvēt bez mērķa, idejas, plāna, vēlmes 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motivācija </a:t>
            </a:r>
            <a:r>
              <a:rPr lang="lv-LV" dirty="0">
                <a:solidFill>
                  <a:schemeClr val="tx1"/>
                </a:solidFill>
              </a:rPr>
              <a:t>beidzas līdz ar mērķa sasniegšanu 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vāja </a:t>
            </a:r>
            <a:r>
              <a:rPr lang="lv-LV" dirty="0">
                <a:solidFill>
                  <a:schemeClr val="tx1"/>
                </a:solidFill>
              </a:rPr>
              <a:t>motivācija traucē sasniegt mērķi 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liela </a:t>
            </a:r>
            <a:r>
              <a:rPr lang="lv-LV" dirty="0">
                <a:solidFill>
                  <a:schemeClr val="tx1"/>
                </a:solidFill>
              </a:rPr>
              <a:t>motivācija liela mērķa sasniegšanai radikāli mobilizē jebkuru </a:t>
            </a:r>
            <a:r>
              <a:rPr lang="lv-LV" dirty="0" smtClean="0">
                <a:solidFill>
                  <a:schemeClr val="tx1"/>
                </a:solidFill>
              </a:rPr>
              <a:t>cilvēku</a:t>
            </a:r>
            <a:endParaRPr lang="lv-LV" dirty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motivācija </a:t>
            </a:r>
            <a:r>
              <a:rPr lang="lv-LV" dirty="0">
                <a:solidFill>
                  <a:schemeClr val="tx1"/>
                </a:solidFill>
              </a:rPr>
              <a:t>var palielināties un samazināties, kā arī rasties citas motivācijas rezultātā, arī pazust 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279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motivēt pašam sevi?</a:t>
            </a:r>
            <a:endParaRPr lang="lv-LV" dirty="0"/>
          </a:p>
        </p:txBody>
      </p:sp>
      <p:pic>
        <p:nvPicPr>
          <p:cNvPr id="1026" name="Picture 2" descr="http://operationmeditation.com/discover/wp-content/uploads/2012/11/motivation-300x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" y="2355125"/>
            <a:ext cx="3571387" cy="39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6010" y="2304014"/>
            <a:ext cx="39547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4000" b="1" dirty="0" smtClean="0">
                <a:latin typeface="Berlin Sans FB Demi" panose="020E0802020502020306" pitchFamily="34" charset="0"/>
              </a:rPr>
              <a:t>MANA DZĪVE IR:</a:t>
            </a:r>
            <a:endParaRPr lang="lv-LV" sz="4000" b="1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470" y="2891118"/>
            <a:ext cx="276606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2600" b="1" dirty="0" smtClean="0">
                <a:latin typeface="Berlin Sans FB Demi" panose="020E0802020502020306" pitchFamily="34" charset="0"/>
              </a:rPr>
              <a:t>Tas, kas notiek ar mani</a:t>
            </a:r>
          </a:p>
          <a:p>
            <a:pPr algn="r"/>
            <a:r>
              <a:rPr lang="lv-LV" sz="2600" b="1" dirty="0" smtClean="0">
                <a:latin typeface="Berlin Sans FB Demi" panose="020E0802020502020306" pitchFamily="34" charset="0"/>
              </a:rPr>
              <a:t>Tas, kam es ļauju notikt</a:t>
            </a:r>
            <a:endParaRPr lang="lv-LV" sz="2600" b="1" dirty="0">
              <a:latin typeface="Berlin Sans FB Demi" panose="020E0802020502020306" pitchFamily="34" charset="0"/>
            </a:endParaRPr>
          </a:p>
        </p:txBody>
      </p:sp>
      <p:cxnSp>
        <p:nvCxnSpPr>
          <p:cNvPr id="11" name="Taisns savienotājs 10"/>
          <p:cNvCxnSpPr/>
          <p:nvPr/>
        </p:nvCxnSpPr>
        <p:spPr>
          <a:xfrm flipV="1">
            <a:off x="3131820" y="4069080"/>
            <a:ext cx="2632710" cy="11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Taisns savienotājs 14"/>
          <p:cNvCxnSpPr/>
          <p:nvPr/>
        </p:nvCxnSpPr>
        <p:spPr>
          <a:xfrm flipV="1">
            <a:off x="4785360" y="4472940"/>
            <a:ext cx="979170" cy="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Personīgais attīstības plāns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smtClean="0"/>
              <a:t>Pārmaiņu apzināta motivācija</a:t>
            </a:r>
            <a:endParaRPr lang="lv-LV" b="1" dirty="0"/>
          </a:p>
        </p:txBody>
      </p:sp>
      <p:graphicFrame>
        <p:nvGraphicFramePr>
          <p:cNvPr id="4" name="Shēma 3"/>
          <p:cNvGraphicFramePr/>
          <p:nvPr>
            <p:extLst>
              <p:ext uri="{D42A27DB-BD31-4B8C-83A1-F6EECF244321}">
                <p14:modId xmlns:p14="http://schemas.microsoft.com/office/powerpoint/2010/main" val="1665285205"/>
              </p:ext>
            </p:extLst>
          </p:nvPr>
        </p:nvGraphicFramePr>
        <p:xfrm>
          <a:off x="3657599" y="2419643"/>
          <a:ext cx="7008837" cy="404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98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76776" y="973668"/>
            <a:ext cx="9734842" cy="706964"/>
          </a:xfrm>
        </p:spPr>
        <p:txBody>
          <a:bodyPr/>
          <a:lstStyle/>
          <a:p>
            <a:r>
              <a:rPr lang="lv-LV" dirty="0"/>
              <a:t>Personīgo un profesionālo prasmju un vērtību SWOT analīze un iespēju noteikšana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54954" y="2250831"/>
            <a:ext cx="8825659" cy="3768969"/>
          </a:xfrm>
        </p:spPr>
        <p:txBody>
          <a:bodyPr/>
          <a:lstStyle/>
          <a:p>
            <a:r>
              <a:rPr lang="lv-LV" dirty="0" smtClean="0"/>
              <a:t>SWOT analīze</a:t>
            </a:r>
          </a:p>
          <a:p>
            <a:pPr marL="0" indent="0">
              <a:buNone/>
            </a:pPr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r>
              <a:rPr lang="lv-LV" dirty="0" smtClean="0"/>
              <a:t>Iespēju noteikšana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43" y="2513922"/>
            <a:ext cx="9131173" cy="164848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544" y="4620065"/>
            <a:ext cx="78009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Attīstības plāna izveidošana, realizēšana un novērtēšana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872950"/>
              </p:ext>
            </p:extLst>
          </p:nvPr>
        </p:nvGraphicFramePr>
        <p:xfrm>
          <a:off x="1394851" y="2603500"/>
          <a:ext cx="8824914" cy="3235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1638"/>
                <a:gridCol w="2941638"/>
                <a:gridCol w="294163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Personīgais attīstības plāns</a:t>
                      </a:r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b="1" dirty="0" smtClean="0"/>
                        <a:t>Izveidošana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Realizēšana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Novērtēšana</a:t>
                      </a:r>
                      <a:endParaRPr lang="lv-LV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Reāli īstenojams</a:t>
                      </a:r>
                      <a:endParaRPr lang="lv-L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dirty="0" smtClean="0"/>
                        <a:t>Emocionāli grūts process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Kas ir sasniegts?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Konkrēts</a:t>
                      </a:r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Cik tas ir kvalitatīvi?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Iedvesmojošs</a:t>
                      </a:r>
                      <a:endParaRPr lang="lv-L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Svarīgi uzturēt pozitīvo domāšanu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Kas apliecina to, kas ir notikušas pārmaiņas?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Nozīmīgs</a:t>
                      </a:r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lv-LV" dirty="0" smtClean="0"/>
                        <a:t>Kas vēl būtu jāattīsta?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Mērķtiecīgs</a:t>
                      </a:r>
                      <a:endParaRPr lang="lv-L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dirty="0" smtClean="0"/>
                        <a:t>Attīstība notiek cikliski</a:t>
                      </a:r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Izmērāms</a:t>
                      </a:r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1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Personīgā attīstība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71158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0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</a:t>
            </a:r>
            <a:r>
              <a:rPr lang="lv-LV" dirty="0" smtClean="0"/>
              <a:t>eteikumi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78178" y="2589432"/>
            <a:ext cx="7046511" cy="3952045"/>
          </a:xfrm>
        </p:spPr>
        <p:txBody>
          <a:bodyPr>
            <a:normAutofit/>
          </a:bodyPr>
          <a:lstStyle/>
          <a:p>
            <a:r>
              <a:rPr lang="lv-LV" dirty="0" smtClean="0"/>
              <a:t>Dzīvo ar atvērtu prātu! Esi gatavs jauniem izaicinājumiem un vienmēr mācies! Neesi vecmodīgs, esi jauneklīgs un vienmēr centies mācīties kaut ko jaunu!</a:t>
            </a:r>
          </a:p>
          <a:p>
            <a:r>
              <a:rPr lang="lv-LV" dirty="0" smtClean="0"/>
              <a:t>Lūkojies nākotnē! Saskati nevis problēmas, bet to risinājumus! Tavai domāšanai jābūt orientētai uz risinājumiem, nevis problēmām!</a:t>
            </a:r>
          </a:p>
          <a:p>
            <a:r>
              <a:rPr lang="lv-LV" dirty="0" smtClean="0"/>
              <a:t>Alksti iegūt arvien jaunu pieredzi! Dzīvo pilnasinīgi un nebaidies no negatīvas pieredzes! Sāpes ir daļa no dzīves un varbūt pat nāks par labu pieredzes gūšanai un jauniem sasniegumiem nākotnē!</a:t>
            </a:r>
          </a:p>
          <a:p>
            <a:r>
              <a:rPr lang="lv-LV" dirty="0" smtClean="0"/>
              <a:t>Dalies savās izjūtās! Esi prasmīgs saklausīt citus! Tas palīdzēs vairāk izprast arī pašam sevi!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492" y="2381445"/>
            <a:ext cx="3559126" cy="43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Bibliotekārs</a:t>
            </a:r>
            <a:endParaRPr lang="lv-LV" dirty="0"/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392" y="2510204"/>
            <a:ext cx="78009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 par līdzdalību!</a:t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>Lai izdodas!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cap="none" dirty="0"/>
              <a:t>I</a:t>
            </a:r>
            <a:r>
              <a:rPr lang="lv-LV" cap="none" dirty="0" smtClean="0"/>
              <a:t>nga Niedra</a:t>
            </a:r>
          </a:p>
          <a:p>
            <a:r>
              <a:rPr lang="lv-LV" cap="none" dirty="0" smtClean="0">
                <a:hlinkClick r:id="rId3"/>
              </a:rPr>
              <a:t>inga.niedra@kis.gov.lv</a:t>
            </a:r>
            <a:endParaRPr lang="lv-LV" cap="none" dirty="0" smtClean="0"/>
          </a:p>
          <a:p>
            <a:r>
              <a:rPr lang="lv-LV" cap="none" dirty="0" smtClean="0"/>
              <a:t>67844895</a:t>
            </a:r>
            <a:endParaRPr lang="lv-LV" cap="none" dirty="0"/>
          </a:p>
        </p:txBody>
      </p:sp>
    </p:spTree>
    <p:extLst>
      <p:ext uri="{BB962C8B-B14F-4D97-AF65-F5344CB8AC3E}">
        <p14:creationId xmlns:p14="http://schemas.microsoft.com/office/powerpoint/2010/main" val="12221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motivē mācīties bibliotekārus? 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Iedrošinājums un dažādas stimulācijas būt apmācītam:</a:t>
            </a:r>
          </a:p>
          <a:p>
            <a:pPr lvl="1"/>
            <a:r>
              <a:rPr lang="lv-LV" dirty="0" smtClean="0"/>
              <a:t>Apliecinājumi,</a:t>
            </a:r>
          </a:p>
          <a:p>
            <a:pPr lvl="1"/>
            <a:r>
              <a:rPr lang="lv-LV" dirty="0" smtClean="0"/>
              <a:t>Savstarpējā sacensība ar kolēģiem (iegūtās zināšanas, prasmes; to līmenis)</a:t>
            </a:r>
          </a:p>
          <a:p>
            <a:r>
              <a:rPr lang="lv-LV" dirty="0" smtClean="0"/>
              <a:t>Visaptveroša informācija par: KAS? KĀPĒC? KAD? KĀ? CIK ILGI? KAS PĒC TAM?</a:t>
            </a:r>
          </a:p>
          <a:p>
            <a:r>
              <a:rPr lang="lv-LV" dirty="0" smtClean="0"/>
              <a:t>Atbalsts</a:t>
            </a:r>
          </a:p>
          <a:p>
            <a:r>
              <a:rPr lang="lv-LV" dirty="0" smtClean="0"/>
              <a:t>Regulāra komunikācija</a:t>
            </a:r>
          </a:p>
          <a:p>
            <a:r>
              <a:rPr lang="lv-LV" dirty="0" smtClean="0"/>
              <a:t>Draudzīga un koleģiāla attieksme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432" y="4043555"/>
            <a:ext cx="2556568" cy="256819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78" y="4210050"/>
            <a:ext cx="3216834" cy="24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590844" y="675249"/>
            <a:ext cx="9664504" cy="1083378"/>
          </a:xfrm>
        </p:spPr>
        <p:txBody>
          <a:bodyPr/>
          <a:lstStyle/>
          <a:p>
            <a:r>
              <a:rPr lang="lv-LV" sz="2400" dirty="0"/>
              <a:t>Kurus no minētajiem bibliotēkas pakalpojumiem un piedāvātajām iespējām Jūs esat izmantojis bibliotēkā pēdējo 12 mēnešu laikā</a:t>
            </a:r>
            <a:r>
              <a:rPr lang="lv-LV" sz="2400" dirty="0" smtClean="0"/>
              <a:t>? (iedzīvotāju aptauja)</a:t>
            </a:r>
            <a:endParaRPr lang="lv-LV" sz="2400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848" y="2391508"/>
            <a:ext cx="6955019" cy="4261173"/>
          </a:xfrm>
          <a:prstGeom prst="rect">
            <a:avLst/>
          </a:prstGeom>
        </p:spPr>
      </p:pic>
      <p:cxnSp>
        <p:nvCxnSpPr>
          <p:cNvPr id="8" name="Taisns savienotājs 7"/>
          <p:cNvCxnSpPr/>
          <p:nvPr/>
        </p:nvCxnSpPr>
        <p:spPr>
          <a:xfrm>
            <a:off x="6315740" y="4511461"/>
            <a:ext cx="1796902" cy="10633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4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92369" y="847059"/>
            <a:ext cx="9875520" cy="706964"/>
          </a:xfrm>
        </p:spPr>
        <p:txBody>
          <a:bodyPr/>
          <a:lstStyle/>
          <a:p>
            <a:r>
              <a:rPr lang="lv-LV" sz="3400" dirty="0" smtClean="0"/>
              <a:t>Bez tiem pakalpojumiem, kurus bibliotēkas sniedz jau tagad, kādus vēl pakalpojumus Jūs vēlētos saņemt? (iedzīvotāju aptauja)</a:t>
            </a:r>
            <a:endParaRPr lang="lv-LV" sz="3400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4248" y="2301533"/>
            <a:ext cx="5992148" cy="4361193"/>
          </a:xfrm>
          <a:prstGeom prst="rect">
            <a:avLst/>
          </a:prstGeom>
        </p:spPr>
      </p:pic>
      <p:cxnSp>
        <p:nvCxnSpPr>
          <p:cNvPr id="7" name="Taisns savienotājs 6"/>
          <p:cNvCxnSpPr/>
          <p:nvPr/>
        </p:nvCxnSpPr>
        <p:spPr>
          <a:xfrm flipV="1">
            <a:off x="3997234" y="2971968"/>
            <a:ext cx="806150" cy="6363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Taisns savienotājs 8"/>
          <p:cNvCxnSpPr/>
          <p:nvPr/>
        </p:nvCxnSpPr>
        <p:spPr>
          <a:xfrm>
            <a:off x="4093029" y="3788229"/>
            <a:ext cx="710355" cy="2345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motīvs un motivācija?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604" y="2590800"/>
            <a:ext cx="4332159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 smtClean="0"/>
              <a:t>Motīvs </a:t>
            </a:r>
            <a:r>
              <a:rPr lang="lv-LV" dirty="0" smtClean="0"/>
              <a:t>ir iekšējs, rosinošs faktors, kas izraisa noteiktu rīcību konkrēta mērķa sasniegšanai</a:t>
            </a:r>
          </a:p>
          <a:p>
            <a:pPr marL="0" indent="0">
              <a:buNone/>
            </a:pPr>
            <a:endParaRPr lang="lv-LV" b="1" dirty="0" smtClean="0"/>
          </a:p>
          <a:p>
            <a:pPr marL="0" indent="0">
              <a:buNone/>
            </a:pPr>
            <a:endParaRPr lang="lv-LV" b="1" dirty="0" smtClean="0"/>
          </a:p>
          <a:p>
            <a:pPr marL="0" indent="0">
              <a:buNone/>
            </a:pPr>
            <a:r>
              <a:rPr lang="lv-LV" b="1" dirty="0" smtClean="0"/>
              <a:t>Motivācija</a:t>
            </a:r>
            <a:r>
              <a:rPr lang="lv-LV" dirty="0" smtClean="0"/>
              <a:t> </a:t>
            </a:r>
            <a:r>
              <a:rPr lang="lv-LV" dirty="0"/>
              <a:t>ir iekšējas intereses, dziņas, vēlmes, </a:t>
            </a:r>
            <a:r>
              <a:rPr lang="lv-LV" dirty="0" smtClean="0"/>
              <a:t>nostājas</a:t>
            </a:r>
            <a:r>
              <a:rPr lang="lv-LV" dirty="0"/>
              <a:t>, kas izraisa cilvēka aktivitāti un virza viņu </a:t>
            </a:r>
            <a:r>
              <a:rPr lang="lv-LV" dirty="0" smtClean="0"/>
              <a:t>rīcību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113" y="2278994"/>
            <a:ext cx="6384170" cy="42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motivēšanas process?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249" y="2401355"/>
            <a:ext cx="4332159" cy="3894513"/>
          </a:xfrm>
        </p:spPr>
        <p:txBody>
          <a:bodyPr/>
          <a:lstStyle/>
          <a:p>
            <a:pPr marL="0" indent="0">
              <a:buNone/>
            </a:pPr>
            <a:r>
              <a:rPr lang="lv-LV" b="1" dirty="0" smtClean="0"/>
              <a:t>Motivēšanas </a:t>
            </a:r>
            <a:r>
              <a:rPr lang="lv-LV" b="1" dirty="0"/>
              <a:t>process </a:t>
            </a:r>
            <a:r>
              <a:rPr lang="lv-LV" dirty="0"/>
              <a:t>- vajadzības, mērķa </a:t>
            </a:r>
            <a:r>
              <a:rPr lang="lv-LV" dirty="0" smtClean="0"/>
              <a:t>izvirzīšana, </a:t>
            </a:r>
            <a:r>
              <a:rPr lang="lv-LV" dirty="0"/>
              <a:t>darbība, mērķa </a:t>
            </a:r>
            <a:r>
              <a:rPr lang="lv-LV" dirty="0" smtClean="0"/>
              <a:t>sasniegšana, novērtēšana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21" y="2486789"/>
            <a:ext cx="6096528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Motīva un motivācijas būtība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449263">
              <a:lnSpc>
                <a:spcPct val="120000"/>
              </a:lnSpc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lv-LV" altLang="lv-LV" dirty="0"/>
          </a:p>
          <a:p>
            <a:pPr marL="0" indent="0" algn="ctr" defTabSz="449263">
              <a:lnSpc>
                <a:spcPct val="12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lv-LV" altLang="lv-LV" sz="2400" b="1" dirty="0" smtClean="0"/>
              <a:t>MOTĪVI + MOTIVĀCIJA = PERSONĪBAS ATTĪSTĪBAS VIRZĪTĀJI</a:t>
            </a:r>
            <a:endParaRPr lang="lv-LV" altLang="lv-LV" sz="2400" b="1" dirty="0"/>
          </a:p>
          <a:p>
            <a:pPr marL="0" indent="0" defTabSz="449263">
              <a:lnSpc>
                <a:spcPct val="12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lv-LV" altLang="lv-LV" dirty="0" smtClean="0"/>
          </a:p>
          <a:p>
            <a:pPr marL="0" indent="0" defTabSz="449263">
              <a:lnSpc>
                <a:spcPct val="12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lv-LV" altLang="lv-LV" dirty="0"/>
          </a:p>
          <a:p>
            <a:pPr marL="0" indent="0" defTabSz="449263">
              <a:lnSpc>
                <a:spcPct val="12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lv-LV" altLang="lv-LV" dirty="0" smtClean="0"/>
              <a:t>Rezultātā </a:t>
            </a:r>
            <a:r>
              <a:rPr lang="lv-LV" altLang="lv-LV" dirty="0"/>
              <a:t>konstatējami un iespējami sasniegumi personības </a:t>
            </a:r>
            <a:r>
              <a:rPr lang="lv-LV" altLang="lv-LV" dirty="0" smtClean="0"/>
              <a:t>attīstībā</a:t>
            </a:r>
          </a:p>
          <a:p>
            <a:pPr marL="0" indent="0" defTabSz="449263">
              <a:lnSpc>
                <a:spcPct val="12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75659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Būtiskā un nebūtiskā motivācija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54955" y="2603500"/>
            <a:ext cx="7044666" cy="3416300"/>
          </a:xfrm>
        </p:spPr>
        <p:txBody>
          <a:bodyPr/>
          <a:lstStyle/>
          <a:p>
            <a:pPr marL="0" indent="0">
              <a:buNone/>
            </a:pPr>
            <a:r>
              <a:rPr lang="lv-LV" b="1" dirty="0"/>
              <a:t>Būtiskā motivācija </a:t>
            </a:r>
            <a:r>
              <a:rPr lang="lv-LV" dirty="0"/>
              <a:t>—faktori, kas liek cilvēkam pret kaut ko izturēties ar īpašu </a:t>
            </a:r>
            <a:r>
              <a:rPr lang="lv-LV" dirty="0" smtClean="0"/>
              <a:t>attieksmi</a:t>
            </a:r>
          </a:p>
          <a:p>
            <a:pPr marL="0" indent="0">
              <a:buNone/>
            </a:pPr>
            <a:r>
              <a:rPr lang="lv-LV" dirty="0" smtClean="0"/>
              <a:t> </a:t>
            </a:r>
            <a:endParaRPr lang="lv-LV" dirty="0"/>
          </a:p>
          <a:p>
            <a:pPr marL="0" indent="0">
              <a:buNone/>
            </a:pPr>
            <a:r>
              <a:rPr lang="lv-LV" b="1" dirty="0"/>
              <a:t>Nebūtiskā motivācija </a:t>
            </a:r>
            <a:r>
              <a:rPr lang="lv-LV" dirty="0"/>
              <a:t>— kas </a:t>
            </a:r>
            <a:r>
              <a:rPr lang="lv-LV" dirty="0" smtClean="0"/>
              <a:t>tiek </a:t>
            </a:r>
            <a:r>
              <a:rPr lang="lv-LV" dirty="0"/>
              <a:t>darīts </a:t>
            </a:r>
            <a:r>
              <a:rPr lang="lv-LV" dirty="0" smtClean="0"/>
              <a:t>speciāli, lai cilvēku motivētu </a:t>
            </a:r>
            <a:endParaRPr lang="lv-LV" dirty="0"/>
          </a:p>
        </p:txBody>
      </p:sp>
      <p:pic>
        <p:nvPicPr>
          <p:cNvPr id="1026" name="Picture 2" descr="https://innogise.files.wordpress.com/2012/10/mot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21" y="2764462"/>
            <a:ext cx="3974553" cy="39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81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s. Sapulču telp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4785</TotalTime>
  <Words>1034</Words>
  <Application>Microsoft Office PowerPoint</Application>
  <PresentationFormat>Custom</PresentationFormat>
  <Paragraphs>244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Jons. Sapulču telpa</vt:lpstr>
      <vt:lpstr>Pieaugušo motivēšana mācīties</vt:lpstr>
      <vt:lpstr>Kas motivē mācīties bibliotekārus? Pieredze</vt:lpstr>
      <vt:lpstr>Kas motivē mācīties bibliotekārus? </vt:lpstr>
      <vt:lpstr>Kurus no minētajiem bibliotēkas pakalpojumiem un piedāvātajām iespējām Jūs esat izmantojis bibliotēkā pēdējo 12 mēnešu laikā? (iedzīvotāju aptauja)</vt:lpstr>
      <vt:lpstr>Bez tiem pakalpojumiem, kurus bibliotēkas sniedz jau tagad, kādus vēl pakalpojumus Jūs vēlētos saņemt? (iedzīvotāju aptauja)</vt:lpstr>
      <vt:lpstr>Kas ir motīvs un motivācija?</vt:lpstr>
      <vt:lpstr>Kas ir motivēšanas process?</vt:lpstr>
      <vt:lpstr>Motīva un motivācijas būtība</vt:lpstr>
      <vt:lpstr>Būtiskā un nebūtiskā motivācija</vt:lpstr>
      <vt:lpstr>Motivācijas tipi un motīvi</vt:lpstr>
      <vt:lpstr>Motivācijas veidi</vt:lpstr>
      <vt:lpstr>Kā mēs rīkojamies</vt:lpstr>
      <vt:lpstr>Motivācija un mācīšanās</vt:lpstr>
      <vt:lpstr>No kā ir atkarīgas mācīšanās spējas?</vt:lpstr>
      <vt:lpstr>Mācīšanās mērķi</vt:lpstr>
      <vt:lpstr>Mācīšanās motīvi</vt:lpstr>
      <vt:lpstr>Mācīšanās principi</vt:lpstr>
      <vt:lpstr>Mācīšanās veidi</vt:lpstr>
      <vt:lpstr>Faktori, kas ietekmē mācīšanas veida izvēli</vt:lpstr>
      <vt:lpstr>Kā motivēt mācīties</vt:lpstr>
      <vt:lpstr>Motivācija: kopsavilkums</vt:lpstr>
      <vt:lpstr>Kā motivēt pašam sevi?</vt:lpstr>
      <vt:lpstr>Personīgais attīstības plāns</vt:lpstr>
      <vt:lpstr>Personīgo un profesionālo prasmju un vērtību SWOT analīze un iespēju noteikšana</vt:lpstr>
      <vt:lpstr>Attīstības plāna izveidošana, realizēšana un novērtēšana</vt:lpstr>
      <vt:lpstr>Personīgā attīstība</vt:lpstr>
      <vt:lpstr>Ieteikumi</vt:lpstr>
      <vt:lpstr>Bibliotekārs</vt:lpstr>
      <vt:lpstr>Paldies par līdzdalību!  Lai izdodas!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E-prasmju nedēļa 2014 un mācību pasākumi bibliotēkās</dc:title>
  <dc:creator>Inga Niedra</dc:creator>
  <cp:lastModifiedBy>Lietotajs</cp:lastModifiedBy>
  <cp:revision>185</cp:revision>
  <cp:lastPrinted>2015-03-25T16:01:05Z</cp:lastPrinted>
  <dcterms:created xsi:type="dcterms:W3CDTF">2014-03-11T07:30:17Z</dcterms:created>
  <dcterms:modified xsi:type="dcterms:W3CDTF">2015-03-25T21:24:17Z</dcterms:modified>
</cp:coreProperties>
</file>