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260.xml" ContentType="application/vnd.openxmlformats-officedocument.presentationml.slide+xml"/>
  <Override PartName="/ppt/slides/slide270.xml" ContentType="application/vnd.openxmlformats-officedocument.presentationml.slide+xml"/>
  <Override PartName="/ppt/slides/slide280.xml" ContentType="application/vnd.openxmlformats-officedocument.presentationml.slide+xml"/>
  <Override PartName="/ppt/slideLayouts/slideLayout20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8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86" r:id="rId2"/>
    <p:sldId id="259" r:id="rId3"/>
    <p:sldId id="302" r:id="rId4"/>
    <p:sldId id="260" r:id="rId5"/>
    <p:sldId id="261" r:id="rId6"/>
    <p:sldId id="312" r:id="rId7"/>
    <p:sldId id="278" r:id="rId8"/>
    <p:sldId id="277" r:id="rId9"/>
    <p:sldId id="262" r:id="rId10"/>
    <p:sldId id="267" r:id="rId11"/>
    <p:sldId id="270" r:id="rId12"/>
    <p:sldId id="264" r:id="rId13"/>
    <p:sldId id="263" r:id="rId14"/>
    <p:sldId id="313" r:id="rId15"/>
    <p:sldId id="290" r:id="rId16"/>
    <p:sldId id="320" r:id="rId17"/>
    <p:sldId id="265" r:id="rId18"/>
    <p:sldId id="271" r:id="rId19"/>
    <p:sldId id="266" r:id="rId20"/>
    <p:sldId id="273" r:id="rId21"/>
    <p:sldId id="269" r:id="rId22"/>
    <p:sldId id="293" r:id="rId23"/>
    <p:sldId id="283" r:id="rId24"/>
    <p:sldId id="284" r:id="rId25"/>
    <p:sldId id="318" r:id="rId26"/>
    <p:sldId id="317" r:id="rId27"/>
    <p:sldId id="316" r:id="rId28"/>
    <p:sldId id="285" r:id="rId29"/>
    <p:sldId id="319" r:id="rId30"/>
    <p:sldId id="315" r:id="rId31"/>
    <p:sldId id="287" r:id="rId32"/>
    <p:sldId id="311" r:id="rId33"/>
    <p:sldId id="256" r:id="rId34"/>
    <p:sldId id="280" r:id="rId35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iga Kalniņa" initials="DK" lastIdx="1" clrIdx="0">
    <p:extLst>
      <p:ext uri="{19B8F6BF-5375-455C-9EA6-DF929625EA0E}">
        <p15:presenceInfo xmlns:p15="http://schemas.microsoft.com/office/powerpoint/2012/main" userId="Daiga Kalniņ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1D43"/>
    <a:srgbClr val="C55A11"/>
    <a:srgbClr val="3B3838"/>
    <a:srgbClr val="385723"/>
    <a:srgbClr val="56B284"/>
    <a:srgbClr val="96D137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>
        <p:scale>
          <a:sx n="40" d="100"/>
          <a:sy n="40" d="100"/>
        </p:scale>
        <p:origin x="596" y="3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9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B1B9F1-4E61-4659-9842-6A6286F9308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CDD2FB6-0F10-498B-B65D-82D30AEC8C1E}">
      <dgm:prSet phldrT="[Text]"/>
      <dgm:spPr/>
      <dgm:t>
        <a:bodyPr/>
        <a:lstStyle/>
        <a:p>
          <a:r>
            <a:rPr lang="en-US" dirty="0" err="1"/>
            <a:t>Stratēģija</a:t>
          </a:r>
          <a:endParaRPr lang="en-US" dirty="0"/>
        </a:p>
      </dgm:t>
    </dgm:pt>
    <dgm:pt modelId="{C3FFA221-6194-4394-9FAE-69BF73CAEEAA}" type="parTrans" cxnId="{2C9122C5-2597-475E-A45A-94FB9DA9C6B7}">
      <dgm:prSet/>
      <dgm:spPr/>
      <dgm:t>
        <a:bodyPr/>
        <a:lstStyle/>
        <a:p>
          <a:endParaRPr lang="en-US"/>
        </a:p>
      </dgm:t>
    </dgm:pt>
    <dgm:pt modelId="{CA15A522-FB36-4546-A298-BA08549662FC}" type="sibTrans" cxnId="{2C9122C5-2597-475E-A45A-94FB9DA9C6B7}">
      <dgm:prSet/>
      <dgm:spPr/>
      <dgm:t>
        <a:bodyPr/>
        <a:lstStyle/>
        <a:p>
          <a:endParaRPr lang="en-US"/>
        </a:p>
      </dgm:t>
    </dgm:pt>
    <dgm:pt modelId="{09FE78FF-0CC3-4B2B-9133-3FC83F15846C}">
      <dgm:prSet phldrT="[Text]" custT="1"/>
      <dgm:spPr/>
      <dgm:t>
        <a:bodyPr/>
        <a:lstStyle/>
        <a:p>
          <a:r>
            <a:rPr lang="lv-LV" sz="2400" b="1" dirty="0"/>
            <a:t>Vietējās vērtībās balstīts mazais bizness</a:t>
          </a:r>
          <a:endParaRPr lang="en-US" sz="2400" b="1" dirty="0"/>
        </a:p>
      </dgm:t>
    </dgm:pt>
    <dgm:pt modelId="{34548DF5-5A40-44D6-8D5F-C58DB406FDB4}" type="parTrans" cxnId="{FEF8EEE9-4ED3-4BED-A63B-F2A6EFD88895}">
      <dgm:prSet/>
      <dgm:spPr/>
      <dgm:t>
        <a:bodyPr/>
        <a:lstStyle/>
        <a:p>
          <a:endParaRPr lang="en-US"/>
        </a:p>
      </dgm:t>
    </dgm:pt>
    <dgm:pt modelId="{52717824-C50E-4200-8D7A-01DE745906DC}" type="sibTrans" cxnId="{FEF8EEE9-4ED3-4BED-A63B-F2A6EFD88895}">
      <dgm:prSet/>
      <dgm:spPr/>
      <dgm:t>
        <a:bodyPr/>
        <a:lstStyle/>
        <a:p>
          <a:endParaRPr lang="en-US"/>
        </a:p>
      </dgm:t>
    </dgm:pt>
    <dgm:pt modelId="{23822558-D9F3-48DE-9BE6-BE8887E48958}">
      <dgm:prSet phldrT="[Text]" custT="1"/>
      <dgm:spPr/>
      <dgm:t>
        <a:bodyPr/>
        <a:lstStyle/>
        <a:p>
          <a:r>
            <a:rPr lang="lv-LV" sz="2400" dirty="0"/>
            <a:t>Tūrisma attīstība</a:t>
          </a:r>
          <a:endParaRPr lang="en-US" sz="2400" dirty="0"/>
        </a:p>
      </dgm:t>
    </dgm:pt>
    <dgm:pt modelId="{538956A5-424D-433E-8B4B-9FFB753443E1}" type="parTrans" cxnId="{DE514177-0542-4880-BCC4-5183589680CD}">
      <dgm:prSet/>
      <dgm:spPr/>
      <dgm:t>
        <a:bodyPr/>
        <a:lstStyle/>
        <a:p>
          <a:endParaRPr lang="en-US"/>
        </a:p>
      </dgm:t>
    </dgm:pt>
    <dgm:pt modelId="{71896A9E-6C06-427E-A2F4-0576138B4511}" type="sibTrans" cxnId="{DE514177-0542-4880-BCC4-5183589680CD}">
      <dgm:prSet/>
      <dgm:spPr/>
      <dgm:t>
        <a:bodyPr/>
        <a:lstStyle/>
        <a:p>
          <a:endParaRPr lang="en-US"/>
        </a:p>
      </dgm:t>
    </dgm:pt>
    <dgm:pt modelId="{EA049948-80B8-4C22-875A-565D9FF0E30A}">
      <dgm:prSet phldrT="[Text]" custT="1"/>
      <dgm:spPr/>
      <dgm:t>
        <a:bodyPr/>
        <a:lstStyle/>
        <a:p>
          <a:r>
            <a:rPr lang="lv-LV" sz="2400" dirty="0"/>
            <a:t>Cita mazā biznesa attīstība</a:t>
          </a:r>
          <a:endParaRPr lang="en-US" sz="2400" dirty="0"/>
        </a:p>
      </dgm:t>
    </dgm:pt>
    <dgm:pt modelId="{23ED1B88-08EE-4773-813A-8E813F536C01}" type="parTrans" cxnId="{EECDA91D-E6F2-4BF9-8A9E-1BCE4DFE5DC5}">
      <dgm:prSet/>
      <dgm:spPr/>
      <dgm:t>
        <a:bodyPr/>
        <a:lstStyle/>
        <a:p>
          <a:endParaRPr lang="en-US"/>
        </a:p>
      </dgm:t>
    </dgm:pt>
    <dgm:pt modelId="{BB977B5E-B075-44C4-A952-8D82AB0D40AF}" type="sibTrans" cxnId="{EECDA91D-E6F2-4BF9-8A9E-1BCE4DFE5DC5}">
      <dgm:prSet/>
      <dgm:spPr/>
      <dgm:t>
        <a:bodyPr/>
        <a:lstStyle/>
        <a:p>
          <a:endParaRPr lang="en-US"/>
        </a:p>
      </dgm:t>
    </dgm:pt>
    <dgm:pt modelId="{3FB9776E-C47C-4E13-A48E-49822AB4B910}">
      <dgm:prSet phldrT="[Text]" custT="1"/>
      <dgm:spPr/>
      <dgm:t>
        <a:bodyPr/>
        <a:lstStyle/>
        <a:p>
          <a:r>
            <a:rPr lang="lv-LV" sz="2400" b="1" dirty="0"/>
            <a:t>Iedzīvotāju skaita stabilizācija</a:t>
          </a:r>
          <a:endParaRPr lang="en-US" sz="2400" b="1" dirty="0"/>
        </a:p>
      </dgm:t>
    </dgm:pt>
    <dgm:pt modelId="{C37CA024-B5E9-4D2C-9496-2D0514C1076C}" type="parTrans" cxnId="{793DE865-0CC2-4C85-9645-20E534A962D9}">
      <dgm:prSet/>
      <dgm:spPr/>
      <dgm:t>
        <a:bodyPr/>
        <a:lstStyle/>
        <a:p>
          <a:endParaRPr lang="en-US"/>
        </a:p>
      </dgm:t>
    </dgm:pt>
    <dgm:pt modelId="{2E9DC710-4E2E-4CC2-BFB1-2B1AE60DC973}" type="sibTrans" cxnId="{793DE865-0CC2-4C85-9645-20E534A962D9}">
      <dgm:prSet/>
      <dgm:spPr/>
      <dgm:t>
        <a:bodyPr/>
        <a:lstStyle/>
        <a:p>
          <a:endParaRPr lang="en-US"/>
        </a:p>
      </dgm:t>
    </dgm:pt>
    <dgm:pt modelId="{1095D807-F192-4549-BEFC-AF5A573A0010}">
      <dgm:prSet phldrT="[Text]" custT="1"/>
      <dgm:spPr/>
      <dgm:t>
        <a:bodyPr/>
        <a:lstStyle/>
        <a:p>
          <a:r>
            <a:rPr lang="lv-LV" sz="2400" dirty="0"/>
            <a:t>Uzlabot pieejamos pakalpo</a:t>
          </a:r>
          <a:r>
            <a:rPr lang="en-US" sz="2400" dirty="0"/>
            <a:t>-</a:t>
          </a:r>
          <a:r>
            <a:rPr lang="lv-LV" sz="2400" dirty="0"/>
            <a:t>jumus</a:t>
          </a:r>
          <a:endParaRPr lang="en-US" sz="2400" dirty="0"/>
        </a:p>
      </dgm:t>
    </dgm:pt>
    <dgm:pt modelId="{B508B89A-9A6D-4409-9FD6-00C1972637C8}" type="parTrans" cxnId="{71DDACB7-69FA-4539-AC7C-51AC18298754}">
      <dgm:prSet/>
      <dgm:spPr/>
      <dgm:t>
        <a:bodyPr/>
        <a:lstStyle/>
        <a:p>
          <a:endParaRPr lang="en-US"/>
        </a:p>
      </dgm:t>
    </dgm:pt>
    <dgm:pt modelId="{C8A5FE1A-A520-4581-8848-B55E3AA096C1}" type="sibTrans" cxnId="{71DDACB7-69FA-4539-AC7C-51AC18298754}">
      <dgm:prSet/>
      <dgm:spPr/>
      <dgm:t>
        <a:bodyPr/>
        <a:lstStyle/>
        <a:p>
          <a:endParaRPr lang="en-US"/>
        </a:p>
      </dgm:t>
    </dgm:pt>
    <dgm:pt modelId="{E5BF984A-865B-4ACD-906F-3E68DCBBAB19}">
      <dgm:prSet phldrT="[Text]" custT="1"/>
      <dgm:spPr/>
      <dgm:t>
        <a:bodyPr/>
        <a:lstStyle/>
        <a:p>
          <a:r>
            <a:rPr lang="lv-LV" sz="2400" dirty="0"/>
            <a:t>Uzlabot vidi jauniem cilvēkiem</a:t>
          </a:r>
          <a:endParaRPr lang="en-US" sz="2400" dirty="0"/>
        </a:p>
      </dgm:t>
    </dgm:pt>
    <dgm:pt modelId="{664DF0F3-6362-481C-8B96-D29E994FDB97}" type="parTrans" cxnId="{76AADF21-73D5-4975-8FA7-9A3B95FF134B}">
      <dgm:prSet/>
      <dgm:spPr/>
      <dgm:t>
        <a:bodyPr/>
        <a:lstStyle/>
        <a:p>
          <a:endParaRPr lang="en-US"/>
        </a:p>
      </dgm:t>
    </dgm:pt>
    <dgm:pt modelId="{BE98B642-3CF8-436D-AB35-5F87E3AF433D}" type="sibTrans" cxnId="{76AADF21-73D5-4975-8FA7-9A3B95FF134B}">
      <dgm:prSet/>
      <dgm:spPr/>
      <dgm:t>
        <a:bodyPr/>
        <a:lstStyle/>
        <a:p>
          <a:endParaRPr lang="en-US"/>
        </a:p>
      </dgm:t>
    </dgm:pt>
    <dgm:pt modelId="{E9B10613-00B4-4E43-B5BE-F8ED48658767}" type="pres">
      <dgm:prSet presAssocID="{E4B1B9F1-4E61-4659-9842-6A6286F9308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88BE01F-DBC3-4EEC-9F93-51BD4C3557A8}" type="pres">
      <dgm:prSet presAssocID="{3CDD2FB6-0F10-498B-B65D-82D30AEC8C1E}" presName="hierRoot1" presStyleCnt="0"/>
      <dgm:spPr/>
    </dgm:pt>
    <dgm:pt modelId="{59D14E1B-9930-413A-A4BE-CC38395C40A1}" type="pres">
      <dgm:prSet presAssocID="{3CDD2FB6-0F10-498B-B65D-82D30AEC8C1E}" presName="composite" presStyleCnt="0"/>
      <dgm:spPr/>
    </dgm:pt>
    <dgm:pt modelId="{E1010D9C-CE00-4DC7-A463-27CCDAFB0F8C}" type="pres">
      <dgm:prSet presAssocID="{3CDD2FB6-0F10-498B-B65D-82D30AEC8C1E}" presName="background" presStyleLbl="node0" presStyleIdx="0" presStyleCnt="1"/>
      <dgm:spPr/>
    </dgm:pt>
    <dgm:pt modelId="{F08A83C8-4791-4388-A613-920E20BDDC52}" type="pres">
      <dgm:prSet presAssocID="{3CDD2FB6-0F10-498B-B65D-82D30AEC8C1E}" presName="text" presStyleLbl="fgAcc0" presStyleIdx="0" presStyleCnt="1" custScaleY="47640">
        <dgm:presLayoutVars>
          <dgm:chPref val="3"/>
        </dgm:presLayoutVars>
      </dgm:prSet>
      <dgm:spPr/>
    </dgm:pt>
    <dgm:pt modelId="{2E3A3D78-B91C-4389-95EF-CCCE5F06B3AC}" type="pres">
      <dgm:prSet presAssocID="{3CDD2FB6-0F10-498B-B65D-82D30AEC8C1E}" presName="hierChild2" presStyleCnt="0"/>
      <dgm:spPr/>
    </dgm:pt>
    <dgm:pt modelId="{BD423786-FE6A-4CA4-9E43-59F77F426AF1}" type="pres">
      <dgm:prSet presAssocID="{34548DF5-5A40-44D6-8D5F-C58DB406FDB4}" presName="Name10" presStyleLbl="parChTrans1D2" presStyleIdx="0" presStyleCnt="2"/>
      <dgm:spPr/>
    </dgm:pt>
    <dgm:pt modelId="{2F1BB02E-CF57-4131-922B-2B034135C82A}" type="pres">
      <dgm:prSet presAssocID="{09FE78FF-0CC3-4B2B-9133-3FC83F15846C}" presName="hierRoot2" presStyleCnt="0"/>
      <dgm:spPr/>
    </dgm:pt>
    <dgm:pt modelId="{B107FFEF-B084-47E8-90C2-99E75AD5C9E1}" type="pres">
      <dgm:prSet presAssocID="{09FE78FF-0CC3-4B2B-9133-3FC83F15846C}" presName="composite2" presStyleCnt="0"/>
      <dgm:spPr/>
    </dgm:pt>
    <dgm:pt modelId="{C020EC2D-80F5-4191-AC1D-57F5D2C0ED40}" type="pres">
      <dgm:prSet presAssocID="{09FE78FF-0CC3-4B2B-9133-3FC83F15846C}" presName="background2" presStyleLbl="node2" presStyleIdx="0" presStyleCnt="2"/>
      <dgm:spPr/>
    </dgm:pt>
    <dgm:pt modelId="{4FFF0BA0-1BBB-409A-B5AC-8A9C091A0195}" type="pres">
      <dgm:prSet presAssocID="{09FE78FF-0CC3-4B2B-9133-3FC83F15846C}" presName="text2" presStyleLbl="fgAcc2" presStyleIdx="0" presStyleCnt="2" custScaleX="159559">
        <dgm:presLayoutVars>
          <dgm:chPref val="3"/>
        </dgm:presLayoutVars>
      </dgm:prSet>
      <dgm:spPr/>
    </dgm:pt>
    <dgm:pt modelId="{BAC94822-8DBE-4B26-B21D-99E4263DFD4B}" type="pres">
      <dgm:prSet presAssocID="{09FE78FF-0CC3-4B2B-9133-3FC83F15846C}" presName="hierChild3" presStyleCnt="0"/>
      <dgm:spPr/>
    </dgm:pt>
    <dgm:pt modelId="{298F4977-86C3-4CA0-856C-57A3DE4BA825}" type="pres">
      <dgm:prSet presAssocID="{538956A5-424D-433E-8B4B-9FFB753443E1}" presName="Name17" presStyleLbl="parChTrans1D3" presStyleIdx="0" presStyleCnt="4"/>
      <dgm:spPr/>
    </dgm:pt>
    <dgm:pt modelId="{89B1DAAF-6DD3-4EFD-9726-9703F0B04647}" type="pres">
      <dgm:prSet presAssocID="{23822558-D9F3-48DE-9BE6-BE8887E48958}" presName="hierRoot3" presStyleCnt="0"/>
      <dgm:spPr/>
    </dgm:pt>
    <dgm:pt modelId="{9624E9F7-EC53-4E37-8CBC-5DC4317D6366}" type="pres">
      <dgm:prSet presAssocID="{23822558-D9F3-48DE-9BE6-BE8887E48958}" presName="composite3" presStyleCnt="0"/>
      <dgm:spPr/>
    </dgm:pt>
    <dgm:pt modelId="{E0733A95-9067-48D0-A5DE-7AC09C4FC7E7}" type="pres">
      <dgm:prSet presAssocID="{23822558-D9F3-48DE-9BE6-BE8887E48958}" presName="background3" presStyleLbl="node3" presStyleIdx="0" presStyleCnt="4"/>
      <dgm:spPr>
        <a:solidFill>
          <a:srgbClr val="385723"/>
        </a:solidFill>
      </dgm:spPr>
    </dgm:pt>
    <dgm:pt modelId="{64CFFB62-5412-4B30-9EE7-70E09301B39F}" type="pres">
      <dgm:prSet presAssocID="{23822558-D9F3-48DE-9BE6-BE8887E48958}" presName="text3" presStyleLbl="fgAcc3" presStyleIdx="0" presStyleCnt="4" custScaleY="172041">
        <dgm:presLayoutVars>
          <dgm:chPref val="3"/>
        </dgm:presLayoutVars>
      </dgm:prSet>
      <dgm:spPr/>
    </dgm:pt>
    <dgm:pt modelId="{E5AA9CDA-ABE2-4905-BBCD-7C94F500AD03}" type="pres">
      <dgm:prSet presAssocID="{23822558-D9F3-48DE-9BE6-BE8887E48958}" presName="hierChild4" presStyleCnt="0"/>
      <dgm:spPr/>
    </dgm:pt>
    <dgm:pt modelId="{3F72057F-89B5-464C-BD5D-A8ABD903AA86}" type="pres">
      <dgm:prSet presAssocID="{23ED1B88-08EE-4773-813A-8E813F536C01}" presName="Name17" presStyleLbl="parChTrans1D3" presStyleIdx="1" presStyleCnt="4"/>
      <dgm:spPr/>
    </dgm:pt>
    <dgm:pt modelId="{55C06B7F-025F-4E98-A29B-6B26342C9776}" type="pres">
      <dgm:prSet presAssocID="{EA049948-80B8-4C22-875A-565D9FF0E30A}" presName="hierRoot3" presStyleCnt="0"/>
      <dgm:spPr/>
    </dgm:pt>
    <dgm:pt modelId="{9821D169-4297-40ED-882F-A0DB75251863}" type="pres">
      <dgm:prSet presAssocID="{EA049948-80B8-4C22-875A-565D9FF0E30A}" presName="composite3" presStyleCnt="0"/>
      <dgm:spPr/>
    </dgm:pt>
    <dgm:pt modelId="{84041D56-B0BD-49D2-B465-6FDC08C32788}" type="pres">
      <dgm:prSet presAssocID="{EA049948-80B8-4C22-875A-565D9FF0E30A}" presName="background3" presStyleLbl="node3" presStyleIdx="1" presStyleCnt="4"/>
      <dgm:spPr>
        <a:solidFill>
          <a:srgbClr val="3B3838"/>
        </a:solidFill>
      </dgm:spPr>
    </dgm:pt>
    <dgm:pt modelId="{0BC72A61-58BC-427E-9514-D0689C1D9A41}" type="pres">
      <dgm:prSet presAssocID="{EA049948-80B8-4C22-875A-565D9FF0E30A}" presName="text3" presStyleLbl="fgAcc3" presStyleIdx="1" presStyleCnt="4" custScaleY="165070">
        <dgm:presLayoutVars>
          <dgm:chPref val="3"/>
        </dgm:presLayoutVars>
      </dgm:prSet>
      <dgm:spPr/>
    </dgm:pt>
    <dgm:pt modelId="{0C363A94-3C1A-49C3-9BAD-D3724EB1CFD2}" type="pres">
      <dgm:prSet presAssocID="{EA049948-80B8-4C22-875A-565D9FF0E30A}" presName="hierChild4" presStyleCnt="0"/>
      <dgm:spPr/>
    </dgm:pt>
    <dgm:pt modelId="{5A748443-541E-4217-9B32-5AACCE3D0980}" type="pres">
      <dgm:prSet presAssocID="{C37CA024-B5E9-4D2C-9496-2D0514C1076C}" presName="Name10" presStyleLbl="parChTrans1D2" presStyleIdx="1" presStyleCnt="2"/>
      <dgm:spPr/>
    </dgm:pt>
    <dgm:pt modelId="{4622A9F8-F656-433C-90EE-D8E48660D9E6}" type="pres">
      <dgm:prSet presAssocID="{3FB9776E-C47C-4E13-A48E-49822AB4B910}" presName="hierRoot2" presStyleCnt="0"/>
      <dgm:spPr/>
    </dgm:pt>
    <dgm:pt modelId="{2262181B-B0C8-44E1-94DB-6323D6DF939A}" type="pres">
      <dgm:prSet presAssocID="{3FB9776E-C47C-4E13-A48E-49822AB4B910}" presName="composite2" presStyleCnt="0"/>
      <dgm:spPr/>
    </dgm:pt>
    <dgm:pt modelId="{D34C9789-93C9-44FC-A6EF-BE59CED8CE07}" type="pres">
      <dgm:prSet presAssocID="{3FB9776E-C47C-4E13-A48E-49822AB4B910}" presName="background2" presStyleLbl="node2" presStyleIdx="1" presStyleCnt="2"/>
      <dgm:spPr>
        <a:solidFill>
          <a:schemeClr val="accent2">
            <a:lumMod val="50000"/>
          </a:schemeClr>
        </a:solidFill>
      </dgm:spPr>
    </dgm:pt>
    <dgm:pt modelId="{C8106C0C-F5B0-437C-9B7B-C023EDF8BF5C}" type="pres">
      <dgm:prSet presAssocID="{3FB9776E-C47C-4E13-A48E-49822AB4B910}" presName="text2" presStyleLbl="fgAcc2" presStyleIdx="1" presStyleCnt="2" custScaleX="167026">
        <dgm:presLayoutVars>
          <dgm:chPref val="3"/>
        </dgm:presLayoutVars>
      </dgm:prSet>
      <dgm:spPr/>
    </dgm:pt>
    <dgm:pt modelId="{76AAEE88-2730-4091-8849-1812BE356C62}" type="pres">
      <dgm:prSet presAssocID="{3FB9776E-C47C-4E13-A48E-49822AB4B910}" presName="hierChild3" presStyleCnt="0"/>
      <dgm:spPr/>
    </dgm:pt>
    <dgm:pt modelId="{6693CF6A-2E86-4518-B3CB-C14EB968CAAA}" type="pres">
      <dgm:prSet presAssocID="{B508B89A-9A6D-4409-9FD6-00C1972637C8}" presName="Name17" presStyleLbl="parChTrans1D3" presStyleIdx="2" presStyleCnt="4"/>
      <dgm:spPr/>
    </dgm:pt>
    <dgm:pt modelId="{4B08B933-D643-4356-8DCD-C93069379C3E}" type="pres">
      <dgm:prSet presAssocID="{1095D807-F192-4549-BEFC-AF5A573A0010}" presName="hierRoot3" presStyleCnt="0"/>
      <dgm:spPr/>
    </dgm:pt>
    <dgm:pt modelId="{6BC4B8C9-3813-4F1E-8D61-BCBEF6BC51D2}" type="pres">
      <dgm:prSet presAssocID="{1095D807-F192-4549-BEFC-AF5A573A0010}" presName="composite3" presStyleCnt="0"/>
      <dgm:spPr/>
    </dgm:pt>
    <dgm:pt modelId="{3B074C35-1999-4686-A516-481AF07B7531}" type="pres">
      <dgm:prSet presAssocID="{1095D807-F192-4549-BEFC-AF5A573A0010}" presName="background3" presStyleLbl="node3" presStyleIdx="2" presStyleCnt="4"/>
      <dgm:spPr>
        <a:solidFill>
          <a:srgbClr val="C55A11"/>
        </a:solidFill>
      </dgm:spPr>
    </dgm:pt>
    <dgm:pt modelId="{18A06406-BE2F-4BA0-994E-73D2F5F4A230}" type="pres">
      <dgm:prSet presAssocID="{1095D807-F192-4549-BEFC-AF5A573A0010}" presName="text3" presStyleLbl="fgAcc3" presStyleIdx="2" presStyleCnt="4" custScaleY="169717">
        <dgm:presLayoutVars>
          <dgm:chPref val="3"/>
        </dgm:presLayoutVars>
      </dgm:prSet>
      <dgm:spPr/>
    </dgm:pt>
    <dgm:pt modelId="{D4BB1093-9EDC-4846-8CC5-76313FE166D9}" type="pres">
      <dgm:prSet presAssocID="{1095D807-F192-4549-BEFC-AF5A573A0010}" presName="hierChild4" presStyleCnt="0"/>
      <dgm:spPr/>
    </dgm:pt>
    <dgm:pt modelId="{A7120DF8-10D0-43DC-B633-9C4BDAC5FD6E}" type="pres">
      <dgm:prSet presAssocID="{664DF0F3-6362-481C-8B96-D29E994FDB97}" presName="Name17" presStyleLbl="parChTrans1D3" presStyleIdx="3" presStyleCnt="4"/>
      <dgm:spPr/>
    </dgm:pt>
    <dgm:pt modelId="{3F11F89F-DA88-4CFA-87A5-07BE29FD0625}" type="pres">
      <dgm:prSet presAssocID="{E5BF984A-865B-4ACD-906F-3E68DCBBAB19}" presName="hierRoot3" presStyleCnt="0"/>
      <dgm:spPr/>
    </dgm:pt>
    <dgm:pt modelId="{ABB0F60E-D5DD-4907-BC2C-20772C3F14DC}" type="pres">
      <dgm:prSet presAssocID="{E5BF984A-865B-4ACD-906F-3E68DCBBAB19}" presName="composite3" presStyleCnt="0"/>
      <dgm:spPr/>
    </dgm:pt>
    <dgm:pt modelId="{12612CAB-D1F0-4B3E-BC3F-31B4A514E91B}" type="pres">
      <dgm:prSet presAssocID="{E5BF984A-865B-4ACD-906F-3E68DCBBAB19}" presName="background3" presStyleLbl="node3" presStyleIdx="3" presStyleCnt="4"/>
      <dgm:spPr>
        <a:solidFill>
          <a:schemeClr val="accent4">
            <a:lumMod val="50000"/>
          </a:schemeClr>
        </a:solidFill>
      </dgm:spPr>
    </dgm:pt>
    <dgm:pt modelId="{73D30693-9055-4F06-A902-A3DE234B2E29}" type="pres">
      <dgm:prSet presAssocID="{E5BF984A-865B-4ACD-906F-3E68DCBBAB19}" presName="text3" presStyleLbl="fgAcc3" presStyleIdx="3" presStyleCnt="4" custScaleY="165070">
        <dgm:presLayoutVars>
          <dgm:chPref val="3"/>
        </dgm:presLayoutVars>
      </dgm:prSet>
      <dgm:spPr/>
    </dgm:pt>
    <dgm:pt modelId="{FA6DDEA8-428E-4BB2-ABE8-04337F1CB5C1}" type="pres">
      <dgm:prSet presAssocID="{E5BF984A-865B-4ACD-906F-3E68DCBBAB19}" presName="hierChild4" presStyleCnt="0"/>
      <dgm:spPr/>
    </dgm:pt>
  </dgm:ptLst>
  <dgm:cxnLst>
    <dgm:cxn modelId="{2FA46114-A772-4463-B0E6-73C621EE8AD1}" type="presOf" srcId="{1095D807-F192-4549-BEFC-AF5A573A0010}" destId="{18A06406-BE2F-4BA0-994E-73D2F5F4A230}" srcOrd="0" destOrd="0" presId="urn:microsoft.com/office/officeart/2005/8/layout/hierarchy1"/>
    <dgm:cxn modelId="{EECDA91D-E6F2-4BF9-8A9E-1BCE4DFE5DC5}" srcId="{09FE78FF-0CC3-4B2B-9133-3FC83F15846C}" destId="{EA049948-80B8-4C22-875A-565D9FF0E30A}" srcOrd="1" destOrd="0" parTransId="{23ED1B88-08EE-4773-813A-8E813F536C01}" sibTransId="{BB977B5E-B075-44C4-A952-8D82AB0D40AF}"/>
    <dgm:cxn modelId="{76AADF21-73D5-4975-8FA7-9A3B95FF134B}" srcId="{3FB9776E-C47C-4E13-A48E-49822AB4B910}" destId="{E5BF984A-865B-4ACD-906F-3E68DCBBAB19}" srcOrd="1" destOrd="0" parTransId="{664DF0F3-6362-481C-8B96-D29E994FDB97}" sibTransId="{BE98B642-3CF8-436D-AB35-5F87E3AF433D}"/>
    <dgm:cxn modelId="{90169627-649C-406A-91BA-C3833C7F5A80}" type="presOf" srcId="{23822558-D9F3-48DE-9BE6-BE8887E48958}" destId="{64CFFB62-5412-4B30-9EE7-70E09301B39F}" srcOrd="0" destOrd="0" presId="urn:microsoft.com/office/officeart/2005/8/layout/hierarchy1"/>
    <dgm:cxn modelId="{2AFFD13E-2A73-4631-B4C4-CE6E75CEAB74}" type="presOf" srcId="{23ED1B88-08EE-4773-813A-8E813F536C01}" destId="{3F72057F-89B5-464C-BD5D-A8ABD903AA86}" srcOrd="0" destOrd="0" presId="urn:microsoft.com/office/officeart/2005/8/layout/hierarchy1"/>
    <dgm:cxn modelId="{47731840-0242-4186-BA24-895851ADAC6F}" type="presOf" srcId="{C37CA024-B5E9-4D2C-9496-2D0514C1076C}" destId="{5A748443-541E-4217-9B32-5AACCE3D0980}" srcOrd="0" destOrd="0" presId="urn:microsoft.com/office/officeart/2005/8/layout/hierarchy1"/>
    <dgm:cxn modelId="{793DE865-0CC2-4C85-9645-20E534A962D9}" srcId="{3CDD2FB6-0F10-498B-B65D-82D30AEC8C1E}" destId="{3FB9776E-C47C-4E13-A48E-49822AB4B910}" srcOrd="1" destOrd="0" parTransId="{C37CA024-B5E9-4D2C-9496-2D0514C1076C}" sibTransId="{2E9DC710-4E2E-4CC2-BFB1-2B1AE60DC973}"/>
    <dgm:cxn modelId="{1601EF6A-E983-4688-B796-7DE8184D8ABE}" type="presOf" srcId="{E5BF984A-865B-4ACD-906F-3E68DCBBAB19}" destId="{73D30693-9055-4F06-A902-A3DE234B2E29}" srcOrd="0" destOrd="0" presId="urn:microsoft.com/office/officeart/2005/8/layout/hierarchy1"/>
    <dgm:cxn modelId="{6D4F8E4B-0E64-457D-AEA2-58FB64D03F91}" type="presOf" srcId="{EA049948-80B8-4C22-875A-565D9FF0E30A}" destId="{0BC72A61-58BC-427E-9514-D0689C1D9A41}" srcOrd="0" destOrd="0" presId="urn:microsoft.com/office/officeart/2005/8/layout/hierarchy1"/>
    <dgm:cxn modelId="{D8E67751-DD0D-41F3-8731-7056E0D25CB8}" type="presOf" srcId="{B508B89A-9A6D-4409-9FD6-00C1972637C8}" destId="{6693CF6A-2E86-4518-B3CB-C14EB968CAAA}" srcOrd="0" destOrd="0" presId="urn:microsoft.com/office/officeart/2005/8/layout/hierarchy1"/>
    <dgm:cxn modelId="{DE514177-0542-4880-BCC4-5183589680CD}" srcId="{09FE78FF-0CC3-4B2B-9133-3FC83F15846C}" destId="{23822558-D9F3-48DE-9BE6-BE8887E48958}" srcOrd="0" destOrd="0" parTransId="{538956A5-424D-433E-8B4B-9FFB753443E1}" sibTransId="{71896A9E-6C06-427E-A2F4-0576138B4511}"/>
    <dgm:cxn modelId="{92B6F758-C543-494D-8324-DCFF439F26EB}" type="presOf" srcId="{538956A5-424D-433E-8B4B-9FFB753443E1}" destId="{298F4977-86C3-4CA0-856C-57A3DE4BA825}" srcOrd="0" destOrd="0" presId="urn:microsoft.com/office/officeart/2005/8/layout/hierarchy1"/>
    <dgm:cxn modelId="{11F07C83-8630-4545-8D44-2C3B44489CE7}" type="presOf" srcId="{3FB9776E-C47C-4E13-A48E-49822AB4B910}" destId="{C8106C0C-F5B0-437C-9B7B-C023EDF8BF5C}" srcOrd="0" destOrd="0" presId="urn:microsoft.com/office/officeart/2005/8/layout/hierarchy1"/>
    <dgm:cxn modelId="{15854E8B-08F6-4C61-93D3-4B009AD4DAE0}" type="presOf" srcId="{E4B1B9F1-4E61-4659-9842-6A6286F93085}" destId="{E9B10613-00B4-4E43-B5BE-F8ED48658767}" srcOrd="0" destOrd="0" presId="urn:microsoft.com/office/officeart/2005/8/layout/hierarchy1"/>
    <dgm:cxn modelId="{CE3C60A4-1C21-45E8-B538-1E43F0EDA3D6}" type="presOf" srcId="{3CDD2FB6-0F10-498B-B65D-82D30AEC8C1E}" destId="{F08A83C8-4791-4388-A613-920E20BDDC52}" srcOrd="0" destOrd="0" presId="urn:microsoft.com/office/officeart/2005/8/layout/hierarchy1"/>
    <dgm:cxn modelId="{71DDACB7-69FA-4539-AC7C-51AC18298754}" srcId="{3FB9776E-C47C-4E13-A48E-49822AB4B910}" destId="{1095D807-F192-4549-BEFC-AF5A573A0010}" srcOrd="0" destOrd="0" parTransId="{B508B89A-9A6D-4409-9FD6-00C1972637C8}" sibTransId="{C8A5FE1A-A520-4581-8848-B55E3AA096C1}"/>
    <dgm:cxn modelId="{2C9122C5-2597-475E-A45A-94FB9DA9C6B7}" srcId="{E4B1B9F1-4E61-4659-9842-6A6286F93085}" destId="{3CDD2FB6-0F10-498B-B65D-82D30AEC8C1E}" srcOrd="0" destOrd="0" parTransId="{C3FFA221-6194-4394-9FAE-69BF73CAEEAA}" sibTransId="{CA15A522-FB36-4546-A298-BA08549662FC}"/>
    <dgm:cxn modelId="{614844C5-1E5D-4066-905C-BCD797955F46}" type="presOf" srcId="{34548DF5-5A40-44D6-8D5F-C58DB406FDB4}" destId="{BD423786-FE6A-4CA4-9E43-59F77F426AF1}" srcOrd="0" destOrd="0" presId="urn:microsoft.com/office/officeart/2005/8/layout/hierarchy1"/>
    <dgm:cxn modelId="{0A5343E1-DB0D-4B20-AC1D-DCB59836448A}" type="presOf" srcId="{664DF0F3-6362-481C-8B96-D29E994FDB97}" destId="{A7120DF8-10D0-43DC-B633-9C4BDAC5FD6E}" srcOrd="0" destOrd="0" presId="urn:microsoft.com/office/officeart/2005/8/layout/hierarchy1"/>
    <dgm:cxn modelId="{FEF8EEE9-4ED3-4BED-A63B-F2A6EFD88895}" srcId="{3CDD2FB6-0F10-498B-B65D-82D30AEC8C1E}" destId="{09FE78FF-0CC3-4B2B-9133-3FC83F15846C}" srcOrd="0" destOrd="0" parTransId="{34548DF5-5A40-44D6-8D5F-C58DB406FDB4}" sibTransId="{52717824-C50E-4200-8D7A-01DE745906DC}"/>
    <dgm:cxn modelId="{1E90C9F7-5182-4491-AEB4-5A072267C5EC}" type="presOf" srcId="{09FE78FF-0CC3-4B2B-9133-3FC83F15846C}" destId="{4FFF0BA0-1BBB-409A-B5AC-8A9C091A0195}" srcOrd="0" destOrd="0" presId="urn:microsoft.com/office/officeart/2005/8/layout/hierarchy1"/>
    <dgm:cxn modelId="{35A36BFF-8927-4DDC-807B-73AFE39ED5DA}" type="presParOf" srcId="{E9B10613-00B4-4E43-B5BE-F8ED48658767}" destId="{B88BE01F-DBC3-4EEC-9F93-51BD4C3557A8}" srcOrd="0" destOrd="0" presId="urn:microsoft.com/office/officeart/2005/8/layout/hierarchy1"/>
    <dgm:cxn modelId="{0BA44C03-E472-4833-9A52-9BEA5677B910}" type="presParOf" srcId="{B88BE01F-DBC3-4EEC-9F93-51BD4C3557A8}" destId="{59D14E1B-9930-413A-A4BE-CC38395C40A1}" srcOrd="0" destOrd="0" presId="urn:microsoft.com/office/officeart/2005/8/layout/hierarchy1"/>
    <dgm:cxn modelId="{DCE9FBA7-29CE-4D93-8A59-2A41A28486FF}" type="presParOf" srcId="{59D14E1B-9930-413A-A4BE-CC38395C40A1}" destId="{E1010D9C-CE00-4DC7-A463-27CCDAFB0F8C}" srcOrd="0" destOrd="0" presId="urn:microsoft.com/office/officeart/2005/8/layout/hierarchy1"/>
    <dgm:cxn modelId="{A64D8C0D-7924-48B2-B7CC-AA426CC44D17}" type="presParOf" srcId="{59D14E1B-9930-413A-A4BE-CC38395C40A1}" destId="{F08A83C8-4791-4388-A613-920E20BDDC52}" srcOrd="1" destOrd="0" presId="urn:microsoft.com/office/officeart/2005/8/layout/hierarchy1"/>
    <dgm:cxn modelId="{7295CEF0-FFED-4C3C-9CB2-076C8846F529}" type="presParOf" srcId="{B88BE01F-DBC3-4EEC-9F93-51BD4C3557A8}" destId="{2E3A3D78-B91C-4389-95EF-CCCE5F06B3AC}" srcOrd="1" destOrd="0" presId="urn:microsoft.com/office/officeart/2005/8/layout/hierarchy1"/>
    <dgm:cxn modelId="{3A81A29C-8D42-4A3C-A742-9C2C15E7C400}" type="presParOf" srcId="{2E3A3D78-B91C-4389-95EF-CCCE5F06B3AC}" destId="{BD423786-FE6A-4CA4-9E43-59F77F426AF1}" srcOrd="0" destOrd="0" presId="urn:microsoft.com/office/officeart/2005/8/layout/hierarchy1"/>
    <dgm:cxn modelId="{3042FFE0-2F33-47E9-B189-6606ED29FD17}" type="presParOf" srcId="{2E3A3D78-B91C-4389-95EF-CCCE5F06B3AC}" destId="{2F1BB02E-CF57-4131-922B-2B034135C82A}" srcOrd="1" destOrd="0" presId="urn:microsoft.com/office/officeart/2005/8/layout/hierarchy1"/>
    <dgm:cxn modelId="{4A15E3B9-1BD5-41C4-B724-098DF1C0D7FA}" type="presParOf" srcId="{2F1BB02E-CF57-4131-922B-2B034135C82A}" destId="{B107FFEF-B084-47E8-90C2-99E75AD5C9E1}" srcOrd="0" destOrd="0" presId="urn:microsoft.com/office/officeart/2005/8/layout/hierarchy1"/>
    <dgm:cxn modelId="{73CC742E-80A7-4738-B232-149ABBDE8EA1}" type="presParOf" srcId="{B107FFEF-B084-47E8-90C2-99E75AD5C9E1}" destId="{C020EC2D-80F5-4191-AC1D-57F5D2C0ED40}" srcOrd="0" destOrd="0" presId="urn:microsoft.com/office/officeart/2005/8/layout/hierarchy1"/>
    <dgm:cxn modelId="{9D25E865-BCE7-459F-A8FC-E6BF47DB5A83}" type="presParOf" srcId="{B107FFEF-B084-47E8-90C2-99E75AD5C9E1}" destId="{4FFF0BA0-1BBB-409A-B5AC-8A9C091A0195}" srcOrd="1" destOrd="0" presId="urn:microsoft.com/office/officeart/2005/8/layout/hierarchy1"/>
    <dgm:cxn modelId="{9469DF99-66A2-4FA1-B578-D11956B40E41}" type="presParOf" srcId="{2F1BB02E-CF57-4131-922B-2B034135C82A}" destId="{BAC94822-8DBE-4B26-B21D-99E4263DFD4B}" srcOrd="1" destOrd="0" presId="urn:microsoft.com/office/officeart/2005/8/layout/hierarchy1"/>
    <dgm:cxn modelId="{9AA72084-B5DD-4335-9758-08BAF07ABC83}" type="presParOf" srcId="{BAC94822-8DBE-4B26-B21D-99E4263DFD4B}" destId="{298F4977-86C3-4CA0-856C-57A3DE4BA825}" srcOrd="0" destOrd="0" presId="urn:microsoft.com/office/officeart/2005/8/layout/hierarchy1"/>
    <dgm:cxn modelId="{9182D36C-9DB7-4E81-B2AD-B253B5562E28}" type="presParOf" srcId="{BAC94822-8DBE-4B26-B21D-99E4263DFD4B}" destId="{89B1DAAF-6DD3-4EFD-9726-9703F0B04647}" srcOrd="1" destOrd="0" presId="urn:microsoft.com/office/officeart/2005/8/layout/hierarchy1"/>
    <dgm:cxn modelId="{9E7440D6-0BBA-4518-9EA5-BF3DE32BE2FC}" type="presParOf" srcId="{89B1DAAF-6DD3-4EFD-9726-9703F0B04647}" destId="{9624E9F7-EC53-4E37-8CBC-5DC4317D6366}" srcOrd="0" destOrd="0" presId="urn:microsoft.com/office/officeart/2005/8/layout/hierarchy1"/>
    <dgm:cxn modelId="{6CC6E2E8-4774-4BC0-A316-14FA2702BCD8}" type="presParOf" srcId="{9624E9F7-EC53-4E37-8CBC-5DC4317D6366}" destId="{E0733A95-9067-48D0-A5DE-7AC09C4FC7E7}" srcOrd="0" destOrd="0" presId="urn:microsoft.com/office/officeart/2005/8/layout/hierarchy1"/>
    <dgm:cxn modelId="{635C5589-FB10-4550-8172-B95B667A4D57}" type="presParOf" srcId="{9624E9F7-EC53-4E37-8CBC-5DC4317D6366}" destId="{64CFFB62-5412-4B30-9EE7-70E09301B39F}" srcOrd="1" destOrd="0" presId="urn:microsoft.com/office/officeart/2005/8/layout/hierarchy1"/>
    <dgm:cxn modelId="{B2D6CCA4-9692-4E9F-9298-75AC51000958}" type="presParOf" srcId="{89B1DAAF-6DD3-4EFD-9726-9703F0B04647}" destId="{E5AA9CDA-ABE2-4905-BBCD-7C94F500AD03}" srcOrd="1" destOrd="0" presId="urn:microsoft.com/office/officeart/2005/8/layout/hierarchy1"/>
    <dgm:cxn modelId="{240B2B4E-7B60-484A-80B9-BA4DC33EA4A8}" type="presParOf" srcId="{BAC94822-8DBE-4B26-B21D-99E4263DFD4B}" destId="{3F72057F-89B5-464C-BD5D-A8ABD903AA86}" srcOrd="2" destOrd="0" presId="urn:microsoft.com/office/officeart/2005/8/layout/hierarchy1"/>
    <dgm:cxn modelId="{006C0634-BC63-4086-B2A1-FABF819A573A}" type="presParOf" srcId="{BAC94822-8DBE-4B26-B21D-99E4263DFD4B}" destId="{55C06B7F-025F-4E98-A29B-6B26342C9776}" srcOrd="3" destOrd="0" presId="urn:microsoft.com/office/officeart/2005/8/layout/hierarchy1"/>
    <dgm:cxn modelId="{4FEE67C0-A6E6-4C5B-A052-DEAAD4583BDA}" type="presParOf" srcId="{55C06B7F-025F-4E98-A29B-6B26342C9776}" destId="{9821D169-4297-40ED-882F-A0DB75251863}" srcOrd="0" destOrd="0" presId="urn:microsoft.com/office/officeart/2005/8/layout/hierarchy1"/>
    <dgm:cxn modelId="{A47C1555-232F-4C33-814B-812C6C7B195A}" type="presParOf" srcId="{9821D169-4297-40ED-882F-A0DB75251863}" destId="{84041D56-B0BD-49D2-B465-6FDC08C32788}" srcOrd="0" destOrd="0" presId="urn:microsoft.com/office/officeart/2005/8/layout/hierarchy1"/>
    <dgm:cxn modelId="{AB686FDC-A2C9-42B0-A074-E24E107FE77C}" type="presParOf" srcId="{9821D169-4297-40ED-882F-A0DB75251863}" destId="{0BC72A61-58BC-427E-9514-D0689C1D9A41}" srcOrd="1" destOrd="0" presId="urn:microsoft.com/office/officeart/2005/8/layout/hierarchy1"/>
    <dgm:cxn modelId="{483BB530-0461-4604-A0D3-7183A9C710EC}" type="presParOf" srcId="{55C06B7F-025F-4E98-A29B-6B26342C9776}" destId="{0C363A94-3C1A-49C3-9BAD-D3724EB1CFD2}" srcOrd="1" destOrd="0" presId="urn:microsoft.com/office/officeart/2005/8/layout/hierarchy1"/>
    <dgm:cxn modelId="{546701FE-8DB8-43BD-AC5D-CB0FCE14E1E0}" type="presParOf" srcId="{2E3A3D78-B91C-4389-95EF-CCCE5F06B3AC}" destId="{5A748443-541E-4217-9B32-5AACCE3D0980}" srcOrd="2" destOrd="0" presId="urn:microsoft.com/office/officeart/2005/8/layout/hierarchy1"/>
    <dgm:cxn modelId="{A74A8A56-B466-4644-BAF3-3DFF95A20DED}" type="presParOf" srcId="{2E3A3D78-B91C-4389-95EF-CCCE5F06B3AC}" destId="{4622A9F8-F656-433C-90EE-D8E48660D9E6}" srcOrd="3" destOrd="0" presId="urn:microsoft.com/office/officeart/2005/8/layout/hierarchy1"/>
    <dgm:cxn modelId="{EE4A73AB-F650-4CDD-AD93-9C0D931A11E6}" type="presParOf" srcId="{4622A9F8-F656-433C-90EE-D8E48660D9E6}" destId="{2262181B-B0C8-44E1-94DB-6323D6DF939A}" srcOrd="0" destOrd="0" presId="urn:microsoft.com/office/officeart/2005/8/layout/hierarchy1"/>
    <dgm:cxn modelId="{5876CC1F-305B-4EF3-8653-C808A3E36EC1}" type="presParOf" srcId="{2262181B-B0C8-44E1-94DB-6323D6DF939A}" destId="{D34C9789-93C9-44FC-A6EF-BE59CED8CE07}" srcOrd="0" destOrd="0" presId="urn:microsoft.com/office/officeart/2005/8/layout/hierarchy1"/>
    <dgm:cxn modelId="{68F59E0D-47D7-4B16-A089-D4ADA1F02187}" type="presParOf" srcId="{2262181B-B0C8-44E1-94DB-6323D6DF939A}" destId="{C8106C0C-F5B0-437C-9B7B-C023EDF8BF5C}" srcOrd="1" destOrd="0" presId="urn:microsoft.com/office/officeart/2005/8/layout/hierarchy1"/>
    <dgm:cxn modelId="{BCF01073-AFA7-4D1A-B5E3-E04D070BE93C}" type="presParOf" srcId="{4622A9F8-F656-433C-90EE-D8E48660D9E6}" destId="{76AAEE88-2730-4091-8849-1812BE356C62}" srcOrd="1" destOrd="0" presId="urn:microsoft.com/office/officeart/2005/8/layout/hierarchy1"/>
    <dgm:cxn modelId="{D6C011EB-CB5A-4E21-830F-3C62312C4D1F}" type="presParOf" srcId="{76AAEE88-2730-4091-8849-1812BE356C62}" destId="{6693CF6A-2E86-4518-B3CB-C14EB968CAAA}" srcOrd="0" destOrd="0" presId="urn:microsoft.com/office/officeart/2005/8/layout/hierarchy1"/>
    <dgm:cxn modelId="{DDA60133-9ADF-4BAE-990A-713C0D160887}" type="presParOf" srcId="{76AAEE88-2730-4091-8849-1812BE356C62}" destId="{4B08B933-D643-4356-8DCD-C93069379C3E}" srcOrd="1" destOrd="0" presId="urn:microsoft.com/office/officeart/2005/8/layout/hierarchy1"/>
    <dgm:cxn modelId="{5470BA17-6D05-400F-ABA4-07735D8B736D}" type="presParOf" srcId="{4B08B933-D643-4356-8DCD-C93069379C3E}" destId="{6BC4B8C9-3813-4F1E-8D61-BCBEF6BC51D2}" srcOrd="0" destOrd="0" presId="urn:microsoft.com/office/officeart/2005/8/layout/hierarchy1"/>
    <dgm:cxn modelId="{685CE8DC-5956-4058-BCEC-5056ACAB87DF}" type="presParOf" srcId="{6BC4B8C9-3813-4F1E-8D61-BCBEF6BC51D2}" destId="{3B074C35-1999-4686-A516-481AF07B7531}" srcOrd="0" destOrd="0" presId="urn:microsoft.com/office/officeart/2005/8/layout/hierarchy1"/>
    <dgm:cxn modelId="{5B4128D8-3824-4306-9AE3-2AF33A98C0D0}" type="presParOf" srcId="{6BC4B8C9-3813-4F1E-8D61-BCBEF6BC51D2}" destId="{18A06406-BE2F-4BA0-994E-73D2F5F4A230}" srcOrd="1" destOrd="0" presId="urn:microsoft.com/office/officeart/2005/8/layout/hierarchy1"/>
    <dgm:cxn modelId="{5B9D38FF-E15A-4CBA-A51C-35CEBEDBB0C0}" type="presParOf" srcId="{4B08B933-D643-4356-8DCD-C93069379C3E}" destId="{D4BB1093-9EDC-4846-8CC5-76313FE166D9}" srcOrd="1" destOrd="0" presId="urn:microsoft.com/office/officeart/2005/8/layout/hierarchy1"/>
    <dgm:cxn modelId="{89D86BAA-5C24-4A0B-B010-9DC7FE15F310}" type="presParOf" srcId="{76AAEE88-2730-4091-8849-1812BE356C62}" destId="{A7120DF8-10D0-43DC-B633-9C4BDAC5FD6E}" srcOrd="2" destOrd="0" presId="urn:microsoft.com/office/officeart/2005/8/layout/hierarchy1"/>
    <dgm:cxn modelId="{AC56A89B-7448-49D3-B66C-CB3998723D47}" type="presParOf" srcId="{76AAEE88-2730-4091-8849-1812BE356C62}" destId="{3F11F89F-DA88-4CFA-87A5-07BE29FD0625}" srcOrd="3" destOrd="0" presId="urn:microsoft.com/office/officeart/2005/8/layout/hierarchy1"/>
    <dgm:cxn modelId="{CF056C90-6B6F-45CF-8499-F7D98C4BD819}" type="presParOf" srcId="{3F11F89F-DA88-4CFA-87A5-07BE29FD0625}" destId="{ABB0F60E-D5DD-4907-BC2C-20772C3F14DC}" srcOrd="0" destOrd="0" presId="urn:microsoft.com/office/officeart/2005/8/layout/hierarchy1"/>
    <dgm:cxn modelId="{430D8A87-B6B8-4743-951E-8A44B685F7E2}" type="presParOf" srcId="{ABB0F60E-D5DD-4907-BC2C-20772C3F14DC}" destId="{12612CAB-D1F0-4B3E-BC3F-31B4A514E91B}" srcOrd="0" destOrd="0" presId="urn:microsoft.com/office/officeart/2005/8/layout/hierarchy1"/>
    <dgm:cxn modelId="{4E0C79F0-F832-4EF2-AEC2-9F3C010E9DC2}" type="presParOf" srcId="{ABB0F60E-D5DD-4907-BC2C-20772C3F14DC}" destId="{73D30693-9055-4F06-A902-A3DE234B2E29}" srcOrd="1" destOrd="0" presId="urn:microsoft.com/office/officeart/2005/8/layout/hierarchy1"/>
    <dgm:cxn modelId="{5FE7182B-F828-4C6E-9BE9-7DDA3E09242F}" type="presParOf" srcId="{3F11F89F-DA88-4CFA-87A5-07BE29FD0625}" destId="{FA6DDEA8-428E-4BB2-ABE8-04337F1CB5C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120DF8-10D0-43DC-B633-9C4BDAC5FD6E}">
      <dsp:nvSpPr>
        <dsp:cNvPr id="0" name=""/>
        <dsp:cNvSpPr/>
      </dsp:nvSpPr>
      <dsp:spPr>
        <a:xfrm>
          <a:off x="7181031" y="2394633"/>
          <a:ext cx="1190347" cy="5664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6051"/>
              </a:lnTo>
              <a:lnTo>
                <a:pt x="1190347" y="386051"/>
              </a:lnTo>
              <a:lnTo>
                <a:pt x="1190347" y="56649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93CF6A-2E86-4518-B3CB-C14EB968CAAA}">
      <dsp:nvSpPr>
        <dsp:cNvPr id="0" name=""/>
        <dsp:cNvSpPr/>
      </dsp:nvSpPr>
      <dsp:spPr>
        <a:xfrm>
          <a:off x="5990683" y="2394633"/>
          <a:ext cx="1190347" cy="566497"/>
        </a:xfrm>
        <a:custGeom>
          <a:avLst/>
          <a:gdLst/>
          <a:ahLst/>
          <a:cxnLst/>
          <a:rect l="0" t="0" r="0" b="0"/>
          <a:pathLst>
            <a:path>
              <a:moveTo>
                <a:pt x="1190347" y="0"/>
              </a:moveTo>
              <a:lnTo>
                <a:pt x="1190347" y="386051"/>
              </a:lnTo>
              <a:lnTo>
                <a:pt x="0" y="386051"/>
              </a:lnTo>
              <a:lnTo>
                <a:pt x="0" y="56649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748443-541E-4217-9B32-5AACCE3D0980}">
      <dsp:nvSpPr>
        <dsp:cNvPr id="0" name=""/>
        <dsp:cNvSpPr/>
      </dsp:nvSpPr>
      <dsp:spPr>
        <a:xfrm>
          <a:off x="4836697" y="591257"/>
          <a:ext cx="2344333" cy="5664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6051"/>
              </a:lnTo>
              <a:lnTo>
                <a:pt x="2344333" y="386051"/>
              </a:lnTo>
              <a:lnTo>
                <a:pt x="2344333" y="56649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72057F-89B5-464C-BD5D-A8ABD903AA86}">
      <dsp:nvSpPr>
        <dsp:cNvPr id="0" name=""/>
        <dsp:cNvSpPr/>
      </dsp:nvSpPr>
      <dsp:spPr>
        <a:xfrm>
          <a:off x="2419641" y="2394633"/>
          <a:ext cx="1190347" cy="5664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6051"/>
              </a:lnTo>
              <a:lnTo>
                <a:pt x="1190347" y="386051"/>
              </a:lnTo>
              <a:lnTo>
                <a:pt x="1190347" y="56649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8F4977-86C3-4CA0-856C-57A3DE4BA825}">
      <dsp:nvSpPr>
        <dsp:cNvPr id="0" name=""/>
        <dsp:cNvSpPr/>
      </dsp:nvSpPr>
      <dsp:spPr>
        <a:xfrm>
          <a:off x="1229294" y="2394633"/>
          <a:ext cx="1190347" cy="566497"/>
        </a:xfrm>
        <a:custGeom>
          <a:avLst/>
          <a:gdLst/>
          <a:ahLst/>
          <a:cxnLst/>
          <a:rect l="0" t="0" r="0" b="0"/>
          <a:pathLst>
            <a:path>
              <a:moveTo>
                <a:pt x="1190347" y="0"/>
              </a:moveTo>
              <a:lnTo>
                <a:pt x="1190347" y="386051"/>
              </a:lnTo>
              <a:lnTo>
                <a:pt x="0" y="386051"/>
              </a:lnTo>
              <a:lnTo>
                <a:pt x="0" y="56649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423786-FE6A-4CA4-9E43-59F77F426AF1}">
      <dsp:nvSpPr>
        <dsp:cNvPr id="0" name=""/>
        <dsp:cNvSpPr/>
      </dsp:nvSpPr>
      <dsp:spPr>
        <a:xfrm>
          <a:off x="2419641" y="591257"/>
          <a:ext cx="2417056" cy="566497"/>
        </a:xfrm>
        <a:custGeom>
          <a:avLst/>
          <a:gdLst/>
          <a:ahLst/>
          <a:cxnLst/>
          <a:rect l="0" t="0" r="0" b="0"/>
          <a:pathLst>
            <a:path>
              <a:moveTo>
                <a:pt x="2417056" y="0"/>
              </a:moveTo>
              <a:lnTo>
                <a:pt x="2417056" y="386051"/>
              </a:lnTo>
              <a:lnTo>
                <a:pt x="0" y="386051"/>
              </a:lnTo>
              <a:lnTo>
                <a:pt x="0" y="56649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010D9C-CE00-4DC7-A463-27CCDAFB0F8C}">
      <dsp:nvSpPr>
        <dsp:cNvPr id="0" name=""/>
        <dsp:cNvSpPr/>
      </dsp:nvSpPr>
      <dsp:spPr>
        <a:xfrm>
          <a:off x="3862777" y="2007"/>
          <a:ext cx="1947841" cy="58924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8A83C8-4791-4388-A613-920E20BDDC52}">
      <dsp:nvSpPr>
        <dsp:cNvPr id="0" name=""/>
        <dsp:cNvSpPr/>
      </dsp:nvSpPr>
      <dsp:spPr>
        <a:xfrm>
          <a:off x="4079204" y="207613"/>
          <a:ext cx="1947841" cy="5892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Stratēģija</a:t>
          </a:r>
          <a:endParaRPr lang="en-US" sz="2500" kern="1200" dirty="0"/>
        </a:p>
      </dsp:txBody>
      <dsp:txXfrm>
        <a:off x="4096463" y="224872"/>
        <a:ext cx="1913323" cy="554731"/>
      </dsp:txXfrm>
    </dsp:sp>
    <dsp:sp modelId="{C020EC2D-80F5-4191-AC1D-57F5D2C0ED40}">
      <dsp:nvSpPr>
        <dsp:cNvPr id="0" name=""/>
        <dsp:cNvSpPr/>
      </dsp:nvSpPr>
      <dsp:spPr>
        <a:xfrm>
          <a:off x="865664" y="1157754"/>
          <a:ext cx="3107955" cy="123687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FF0BA0-1BBB-409A-B5AC-8A9C091A0195}">
      <dsp:nvSpPr>
        <dsp:cNvPr id="0" name=""/>
        <dsp:cNvSpPr/>
      </dsp:nvSpPr>
      <dsp:spPr>
        <a:xfrm>
          <a:off x="1082090" y="1363359"/>
          <a:ext cx="3107955" cy="12368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b="1" kern="1200" dirty="0"/>
            <a:t>Vietējās vērtībās balstīts mazais bizness</a:t>
          </a:r>
          <a:endParaRPr lang="en-US" sz="2400" b="1" kern="1200" dirty="0"/>
        </a:p>
      </dsp:txBody>
      <dsp:txXfrm>
        <a:off x="1118317" y="1399586"/>
        <a:ext cx="3035501" cy="1164425"/>
      </dsp:txXfrm>
    </dsp:sp>
    <dsp:sp modelId="{E0733A95-9067-48D0-A5DE-7AC09C4FC7E7}">
      <dsp:nvSpPr>
        <dsp:cNvPr id="0" name=""/>
        <dsp:cNvSpPr/>
      </dsp:nvSpPr>
      <dsp:spPr>
        <a:xfrm>
          <a:off x="255374" y="2961130"/>
          <a:ext cx="1947841" cy="2127939"/>
        </a:xfrm>
        <a:prstGeom prst="roundRect">
          <a:avLst>
            <a:gd name="adj" fmla="val 10000"/>
          </a:avLst>
        </a:prstGeom>
        <a:solidFill>
          <a:srgbClr val="3857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CFFB62-5412-4B30-9EE7-70E09301B39F}">
      <dsp:nvSpPr>
        <dsp:cNvPr id="0" name=""/>
        <dsp:cNvSpPr/>
      </dsp:nvSpPr>
      <dsp:spPr>
        <a:xfrm>
          <a:off x="471800" y="3166735"/>
          <a:ext cx="1947841" cy="21279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kern="1200" dirty="0"/>
            <a:t>Tūrisma attīstība</a:t>
          </a:r>
          <a:endParaRPr lang="en-US" sz="2400" kern="1200" dirty="0"/>
        </a:p>
      </dsp:txBody>
      <dsp:txXfrm>
        <a:off x="528850" y="3223785"/>
        <a:ext cx="1833741" cy="2013839"/>
      </dsp:txXfrm>
    </dsp:sp>
    <dsp:sp modelId="{84041D56-B0BD-49D2-B465-6FDC08C32788}">
      <dsp:nvSpPr>
        <dsp:cNvPr id="0" name=""/>
        <dsp:cNvSpPr/>
      </dsp:nvSpPr>
      <dsp:spPr>
        <a:xfrm>
          <a:off x="2636068" y="2961130"/>
          <a:ext cx="1947841" cy="2041716"/>
        </a:xfrm>
        <a:prstGeom prst="roundRect">
          <a:avLst>
            <a:gd name="adj" fmla="val 10000"/>
          </a:avLst>
        </a:prstGeom>
        <a:solidFill>
          <a:srgbClr val="3B383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C72A61-58BC-427E-9514-D0689C1D9A41}">
      <dsp:nvSpPr>
        <dsp:cNvPr id="0" name=""/>
        <dsp:cNvSpPr/>
      </dsp:nvSpPr>
      <dsp:spPr>
        <a:xfrm>
          <a:off x="2852495" y="3166735"/>
          <a:ext cx="1947841" cy="20417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kern="1200" dirty="0"/>
            <a:t>Cita mazā biznesa attīstība</a:t>
          </a:r>
          <a:endParaRPr lang="en-US" sz="2400" kern="1200" dirty="0"/>
        </a:p>
      </dsp:txBody>
      <dsp:txXfrm>
        <a:off x="2909545" y="3223785"/>
        <a:ext cx="1833741" cy="1927616"/>
      </dsp:txXfrm>
    </dsp:sp>
    <dsp:sp modelId="{D34C9789-93C9-44FC-A6EF-BE59CED8CE07}">
      <dsp:nvSpPr>
        <dsp:cNvPr id="0" name=""/>
        <dsp:cNvSpPr/>
      </dsp:nvSpPr>
      <dsp:spPr>
        <a:xfrm>
          <a:off x="5554330" y="1157754"/>
          <a:ext cx="3253401" cy="1236879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106C0C-F5B0-437C-9B7B-C023EDF8BF5C}">
      <dsp:nvSpPr>
        <dsp:cNvPr id="0" name=""/>
        <dsp:cNvSpPr/>
      </dsp:nvSpPr>
      <dsp:spPr>
        <a:xfrm>
          <a:off x="5770757" y="1363359"/>
          <a:ext cx="3253401" cy="12368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b="1" kern="1200" dirty="0"/>
            <a:t>Iedzīvotāju skaita stabilizācija</a:t>
          </a:r>
          <a:endParaRPr lang="en-US" sz="2400" b="1" kern="1200" dirty="0"/>
        </a:p>
      </dsp:txBody>
      <dsp:txXfrm>
        <a:off x="5806984" y="1399586"/>
        <a:ext cx="3180947" cy="1164425"/>
      </dsp:txXfrm>
    </dsp:sp>
    <dsp:sp modelId="{3B074C35-1999-4686-A516-481AF07B7531}">
      <dsp:nvSpPr>
        <dsp:cNvPr id="0" name=""/>
        <dsp:cNvSpPr/>
      </dsp:nvSpPr>
      <dsp:spPr>
        <a:xfrm>
          <a:off x="5016763" y="2961130"/>
          <a:ext cx="1947841" cy="2099194"/>
        </a:xfrm>
        <a:prstGeom prst="roundRect">
          <a:avLst>
            <a:gd name="adj" fmla="val 10000"/>
          </a:avLst>
        </a:prstGeom>
        <a:solidFill>
          <a:srgbClr val="C55A1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A06406-BE2F-4BA0-994E-73D2F5F4A230}">
      <dsp:nvSpPr>
        <dsp:cNvPr id="0" name=""/>
        <dsp:cNvSpPr/>
      </dsp:nvSpPr>
      <dsp:spPr>
        <a:xfrm>
          <a:off x="5233190" y="3166735"/>
          <a:ext cx="1947841" cy="20991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kern="1200" dirty="0"/>
            <a:t>Uzlabot pieejamos pakalpo</a:t>
          </a:r>
          <a:r>
            <a:rPr lang="en-US" sz="2400" kern="1200" dirty="0"/>
            <a:t>-</a:t>
          </a:r>
          <a:r>
            <a:rPr lang="lv-LV" sz="2400" kern="1200" dirty="0"/>
            <a:t>jumus</a:t>
          </a:r>
          <a:endParaRPr lang="en-US" sz="2400" kern="1200" dirty="0"/>
        </a:p>
      </dsp:txBody>
      <dsp:txXfrm>
        <a:off x="5290240" y="3223785"/>
        <a:ext cx="1833741" cy="1985094"/>
      </dsp:txXfrm>
    </dsp:sp>
    <dsp:sp modelId="{12612CAB-D1F0-4B3E-BC3F-31B4A514E91B}">
      <dsp:nvSpPr>
        <dsp:cNvPr id="0" name=""/>
        <dsp:cNvSpPr/>
      </dsp:nvSpPr>
      <dsp:spPr>
        <a:xfrm>
          <a:off x="7397458" y="2961130"/>
          <a:ext cx="1947841" cy="2041716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D30693-9055-4F06-A902-A3DE234B2E29}">
      <dsp:nvSpPr>
        <dsp:cNvPr id="0" name=""/>
        <dsp:cNvSpPr/>
      </dsp:nvSpPr>
      <dsp:spPr>
        <a:xfrm>
          <a:off x="7613884" y="3166735"/>
          <a:ext cx="1947841" cy="20417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kern="1200" dirty="0"/>
            <a:t>Uzlabot vidi jauniem cilvēkiem</a:t>
          </a:r>
          <a:endParaRPr lang="en-US" sz="2400" kern="1200" dirty="0"/>
        </a:p>
      </dsp:txBody>
      <dsp:txXfrm>
        <a:off x="7670934" y="3223785"/>
        <a:ext cx="1833741" cy="19276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E782C-DA2F-4F38-8EB2-B9A005FA9C67}" type="datetimeFigureOut">
              <a:rPr lang="lv-LV" smtClean="0"/>
              <a:t>20.02.2024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60413-ACBD-4071-92E8-3B359F15169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46457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60413-ACBD-4071-92E8-3B359F151697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41078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D057A58-43B5-4627-8220-0A8E6005A5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AB0F87D8-AA06-47DE-A403-4CED95F789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C3FB50BA-483C-4E1B-97D5-5F219A087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841C-4B3E-481A-8B4D-60AC8E37BA32}" type="datetimeFigureOut">
              <a:rPr lang="lv-LV" smtClean="0"/>
              <a:t>20.02.2024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5B80CE6E-D104-4301-8D73-69447B871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BA303451-3752-446E-8D0B-2A094311D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7266E-1576-42FE-8426-0E79DC66BA1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47154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4232EEC-6D93-4B4D-9B61-A04B9DC50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43A08158-A53C-4B51-A790-D879B947D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2BB01C08-126F-411A-A755-473E5A504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841C-4B3E-481A-8B4D-60AC8E37BA32}" type="datetimeFigureOut">
              <a:rPr lang="lv-LV" smtClean="0"/>
              <a:t>20.02.2024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100CFA0F-75FD-4165-A13D-814566891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2EB4A399-8262-4932-AC59-7046933AF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7266E-1576-42FE-8426-0E79DC66BA1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4939137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430A-AC12-BB4C-B80B-A24376ADD607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77746-D186-A940-8FEE-C20EB3A21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80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>
            <a:extLst>
              <a:ext uri="{FF2B5EF4-FFF2-40B4-BE49-F238E27FC236}">
                <a16:creationId xmlns:a16="http://schemas.microsoft.com/office/drawing/2014/main" id="{66BB9087-BF27-4F1D-92E2-EED29803D0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074338DE-A57C-47C5-A177-74753C795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56C50E63-52F9-4E48-8F1A-BE228823B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841C-4B3E-481A-8B4D-60AC8E37BA32}" type="datetimeFigureOut">
              <a:rPr lang="lv-LV" smtClean="0"/>
              <a:t>20.02.2024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CA92D347-ABCF-494E-BDA1-AABF87B1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B1022C4A-DFA6-4643-8D51-8EFC47C3C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7266E-1576-42FE-8426-0E79DC66BA1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944032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430A-AC12-BB4C-B80B-A24376ADD607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77746-D186-A940-8FEE-C20EB3A21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63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D0E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rgbClr val="075555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13/10/2020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D9FB24-3EC7-714F-9393-DBBB451D03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58788" y="6296754"/>
            <a:ext cx="3163389" cy="561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D42556-4589-6349-83FE-04C5DDA180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5924550"/>
            <a:ext cx="1828800" cy="97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07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21646AA-420E-49B3-A825-256089F7C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36DD443A-AF65-4B76-AF44-62EB689F9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CF5B2C29-26CD-4CE3-A360-7298C174A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841C-4B3E-481A-8B4D-60AC8E37BA32}" type="datetimeFigureOut">
              <a:rPr lang="lv-LV" smtClean="0"/>
              <a:t>20.02.2024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295AD85E-D016-46AB-BD2D-3575C57DB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FC7F2342-4BCA-414A-89E5-FAB5E252B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7266E-1576-42FE-8426-0E79DC66BA1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71429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430A-AC12-BB4C-B80B-A24376ADD607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58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631A1F9-470C-40F6-BB4A-A6510B280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1243AFC0-0AFE-48D2-974A-3F0754992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B59FB644-8A16-4B17-8A9A-8C1CAEFE0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841C-4B3E-481A-8B4D-60AC8E37BA32}" type="datetimeFigureOut">
              <a:rPr lang="lv-LV" smtClean="0"/>
              <a:t>20.02.2024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95778A22-C690-4849-AE3A-F60B7BE7C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90408FBD-2BC0-4709-BB98-9C7F2F8A9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7266E-1576-42FE-8426-0E79DC66BA1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423901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430A-AC12-BB4C-B80B-A24376ADD607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77746-D186-A940-8FEE-C20EB3A21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97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734CB9A-3795-4BCE-B9DF-23391B883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55880D09-439F-45AC-A495-4FC068852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984E826A-3373-4C92-ACCA-0FEB56F1C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292230D0-869B-4108-9CF8-6E3451DAE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841C-4B3E-481A-8B4D-60AC8E37BA32}" type="datetimeFigureOut">
              <a:rPr lang="lv-LV" smtClean="0"/>
              <a:t>20.02.2024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44D1CE88-1C25-4B40-88C1-BE38DA5FE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1E7DF792-C5AA-4866-AA65-783C27356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7266E-1576-42FE-8426-0E79DC66BA1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797288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430A-AC12-BB4C-B80B-A24376ADD607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77746-D186-A940-8FEE-C20EB3A21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67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D51988C-A3B7-4607-83CB-1FDA156BF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E038A48F-B075-4EC0-8C7D-6C6B81303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B9A406CC-9D46-4B21-B7F7-E022BBFBF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56892057-730D-4199-85A9-94FB4BDB3D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1F02079F-1E95-4529-9216-C021A871E3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Datuma vietturis 6">
            <a:extLst>
              <a:ext uri="{FF2B5EF4-FFF2-40B4-BE49-F238E27FC236}">
                <a16:creationId xmlns:a16="http://schemas.microsoft.com/office/drawing/2014/main" id="{B42755D3-BEB2-43E8-B864-38D6BC3D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841C-4B3E-481A-8B4D-60AC8E37BA32}" type="datetimeFigureOut">
              <a:rPr lang="lv-LV" smtClean="0"/>
              <a:t>20.02.2024</a:t>
            </a:fld>
            <a:endParaRPr lang="lv-LV"/>
          </a:p>
        </p:txBody>
      </p:sp>
      <p:sp>
        <p:nvSpPr>
          <p:cNvPr id="8" name="Kājenes vietturis 7">
            <a:extLst>
              <a:ext uri="{FF2B5EF4-FFF2-40B4-BE49-F238E27FC236}">
                <a16:creationId xmlns:a16="http://schemas.microsoft.com/office/drawing/2014/main" id="{23E86C72-BAEC-49A8-8472-A694BC9A6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>
            <a:extLst>
              <a:ext uri="{FF2B5EF4-FFF2-40B4-BE49-F238E27FC236}">
                <a16:creationId xmlns:a16="http://schemas.microsoft.com/office/drawing/2014/main" id="{000D33FC-D581-4DED-A4E5-16847CA4D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7266E-1576-42FE-8426-0E79DC66BA1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462952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430A-AC12-BB4C-B80B-A24376ADD607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77746-D186-A940-8FEE-C20EB3A21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45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FAD1FB2-7E2E-45CB-8844-0BDBBCDCF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Datuma vietturis 2">
            <a:extLst>
              <a:ext uri="{FF2B5EF4-FFF2-40B4-BE49-F238E27FC236}">
                <a16:creationId xmlns:a16="http://schemas.microsoft.com/office/drawing/2014/main" id="{90770697-E0B6-4B62-BE89-9A7BF51CE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841C-4B3E-481A-8B4D-60AC8E37BA32}" type="datetimeFigureOut">
              <a:rPr lang="lv-LV" smtClean="0"/>
              <a:t>20.02.2024</a:t>
            </a:fld>
            <a:endParaRPr lang="lv-LV"/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D4E97936-98D4-47FD-817B-EDF3C3F6D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DEB00FCD-7D5D-405D-9E2A-B1646ECF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7266E-1576-42FE-8426-0E79DC66BA1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161662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430A-AC12-BB4C-B80B-A24376ADD607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77746-D186-A940-8FEE-C20EB3A21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20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>
            <a:extLst>
              <a:ext uri="{FF2B5EF4-FFF2-40B4-BE49-F238E27FC236}">
                <a16:creationId xmlns:a16="http://schemas.microsoft.com/office/drawing/2014/main" id="{FD39C396-AEE7-46D4-AD26-44AB37103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841C-4B3E-481A-8B4D-60AC8E37BA32}" type="datetimeFigureOut">
              <a:rPr lang="lv-LV" smtClean="0"/>
              <a:t>20.02.2024</a:t>
            </a:fld>
            <a:endParaRPr lang="lv-LV"/>
          </a:p>
        </p:txBody>
      </p:sp>
      <p:sp>
        <p:nvSpPr>
          <p:cNvPr id="3" name="Kājenes vietturis 2">
            <a:extLst>
              <a:ext uri="{FF2B5EF4-FFF2-40B4-BE49-F238E27FC236}">
                <a16:creationId xmlns:a16="http://schemas.microsoft.com/office/drawing/2014/main" id="{056F428E-D8E0-488F-942D-AF100E5A5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096A7711-0864-457D-BBED-0BC3D4B00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7266E-1576-42FE-8426-0E79DC66BA1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433347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430A-AC12-BB4C-B80B-A24376ADD607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77746-D186-A940-8FEE-C20EB3A21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22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AEA1854-91B8-4832-9A56-A47ED1F89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EBFEF6A5-6CBC-4A4D-8A2D-B3B6E6BE8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EE419132-1537-4457-BD84-96C06D9A0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C71484AE-4999-4796-9D94-FF3133D82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841C-4B3E-481A-8B4D-60AC8E37BA32}" type="datetimeFigureOut">
              <a:rPr lang="lv-LV" smtClean="0"/>
              <a:t>20.02.2024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513477A9-971A-40AC-9C43-197ABF8E0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1E6CC8EA-A42A-4C36-A8F4-582FA6A28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7266E-1576-42FE-8426-0E79DC66BA1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11310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430A-AC12-BB4C-B80B-A24376ADD607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77746-D186-A940-8FEE-C20EB3A21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57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783E46F-2148-4643-A727-2D158184C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>
            <a:extLst>
              <a:ext uri="{FF2B5EF4-FFF2-40B4-BE49-F238E27FC236}">
                <a16:creationId xmlns:a16="http://schemas.microsoft.com/office/drawing/2014/main" id="{1854DAA4-DB48-48EC-92C0-F23608C485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139F6F8C-6AF9-4E53-B965-3B643E94C4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5F597010-9ACF-492D-AA06-37CBE2E97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841C-4B3E-481A-8B4D-60AC8E37BA32}" type="datetimeFigureOut">
              <a:rPr lang="lv-LV" smtClean="0"/>
              <a:t>20.02.2024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9027B47F-05C2-4EBB-9284-BC6F66C2F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252C8979-F236-4A3C-A819-D830557C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7266E-1576-42FE-8426-0E79DC66BA1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896634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430A-AC12-BB4C-B80B-A24376ADD607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77746-D186-A940-8FEE-C20EB3A21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68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:a16="http://schemas.microsoft.com/office/drawing/2014/main" id="{3A10DF2B-51C2-46DE-B12A-F9C2C24B7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AB66A850-AFEE-4340-A7EF-F2061EBD7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F1BA0B14-3678-4FF9-AC5A-0F010A6A8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8841C-4B3E-481A-8B4D-60AC8E37BA32}" type="datetimeFigureOut">
              <a:rPr lang="lv-LV" smtClean="0"/>
              <a:t>20.02.2024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24B045C7-3FF4-49B1-9C27-C272E01E46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7674B9DB-E790-4D20-8495-2D91AE4EE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7266E-1576-42FE-8426-0E79DC66BA1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59981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8430A-AC12-BB4C-B80B-A24376ADD607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77746-D186-A940-8FEE-C20EB3A21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22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jpeg"/><Relationship Id="rId7" Type="http://schemas.microsoft.com/office/2007/relationships/hdphoto" Target="../media/hdphoto5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4.pn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slide" Target="slide24.xml"/><Relationship Id="rId7" Type="http://schemas.openxmlformats.org/officeDocument/2006/relationships/image" Target="../media/image51.png"/><Relationship Id="rId12" Type="http://schemas.openxmlformats.org/officeDocument/2006/relationships/slide" Target="slide280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60.xml"/><Relationship Id="rId11" Type="http://schemas.openxmlformats.org/officeDocument/2006/relationships/image" Target="../media/image49.png"/><Relationship Id="rId15" Type="http://schemas.microsoft.com/office/2007/relationships/hdphoto" Target="../media/hdphoto7.wdp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slide" Target="slide270.xml"/><Relationship Id="rId1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hyperlink" Target="mailto:alsunga.biedriba@inbox.lv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video" Target="../media/media1.mp4"/><Relationship Id="rId7" Type="http://schemas.openxmlformats.org/officeDocument/2006/relationships/image" Target="../media/image68.jpeg"/><Relationship Id="rId2" Type="http://schemas.microsoft.com/office/2007/relationships/media" Target="../media/media1.mp4"/><Relationship Id="rId1" Type="http://schemas.openxmlformats.org/officeDocument/2006/relationships/tags" Target="../tags/tag17.xml"/><Relationship Id="rId6" Type="http://schemas.openxmlformats.org/officeDocument/2006/relationships/image" Target="../media/image67.jpg"/><Relationship Id="rId5" Type="http://schemas.openxmlformats.org/officeDocument/2006/relationships/image" Target="../media/image66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9DD8F7D-2D59-40C7-B975-D2E7FB777C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0" t="72765" r="34333"/>
          <a:stretch/>
        </p:blipFill>
        <p:spPr>
          <a:xfrm>
            <a:off x="3391333" y="2773478"/>
            <a:ext cx="5409333" cy="3429000"/>
          </a:xfrm>
          <a:prstGeom prst="rect">
            <a:avLst/>
          </a:prstGeom>
        </p:spPr>
      </p:pic>
      <p:sp>
        <p:nvSpPr>
          <p:cNvPr id="4" name="Virsraksts 3">
            <a:extLst>
              <a:ext uri="{FF2B5EF4-FFF2-40B4-BE49-F238E27FC236}">
                <a16:creationId xmlns:a16="http://schemas.microsoft.com/office/drawing/2014/main" id="{A8F32B0B-EC1E-4C04-B3E5-A9212FDD14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82340"/>
            <a:ext cx="12192000" cy="1388227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lv-LV" sz="9600" b="1" dirty="0">
                <a:solidFill>
                  <a:srgbClr val="C00000"/>
                </a:solidFill>
              </a:rPr>
              <a:t>ALSUNGA</a:t>
            </a:r>
            <a:br>
              <a:rPr lang="en-US" sz="9600" b="1" dirty="0">
                <a:solidFill>
                  <a:srgbClr val="C00000"/>
                </a:solidFill>
              </a:rPr>
            </a:br>
            <a:r>
              <a:rPr lang="lv-LV" sz="7200" b="1" dirty="0">
                <a:solidFill>
                  <a:srgbClr val="C00000"/>
                </a:solidFill>
              </a:rPr>
              <a:t>viedais ciems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C963BB-1F78-AF32-A2E6-244E52B1D9C9}"/>
              </a:ext>
            </a:extLst>
          </p:cNvPr>
          <p:cNvSpPr txBox="1"/>
          <p:nvPr/>
        </p:nvSpPr>
        <p:spPr>
          <a:xfrm>
            <a:off x="8626793" y="6036859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Daiga Kalniņa</a:t>
            </a:r>
          </a:p>
        </p:txBody>
      </p:sp>
    </p:spTree>
    <p:extLst>
      <p:ext uri="{BB962C8B-B14F-4D97-AF65-F5344CB8AC3E}">
        <p14:creationId xmlns:p14="http://schemas.microsoft.com/office/powerpoint/2010/main" val="1896356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71038FE-670F-0D32-8431-5BB26AD3AC44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7555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</a:rPr>
              <a:t>Suitu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</a:rPr>
              <a:t>tirgus</a:t>
            </a:r>
            <a:endParaRPr lang="en-US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Attēls 3">
            <a:extLst>
              <a:ext uri="{FF2B5EF4-FFF2-40B4-BE49-F238E27FC236}">
                <a16:creationId xmlns:a16="http://schemas.microsoft.com/office/drawing/2014/main" id="{66828042-FDEF-43DE-DB78-2E211C0F73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7" b="10336"/>
          <a:stretch/>
        </p:blipFill>
        <p:spPr>
          <a:xfrm>
            <a:off x="2288200" y="1601470"/>
            <a:ext cx="7808300" cy="469773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Satura vietturis 4">
            <a:extLst>
              <a:ext uri="{FF2B5EF4-FFF2-40B4-BE49-F238E27FC236}">
                <a16:creationId xmlns:a16="http://schemas.microsoft.com/office/drawing/2014/main" id="{9379285F-6477-E241-F6A3-243191E642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940" l="525" r="98163">
                        <a14:foregroundMark x1="31234" y1="7067" x2="54593" y2="9541"/>
                        <a14:foregroundMark x1="83727" y1="15194" x2="91339" y2="28975"/>
                        <a14:foregroundMark x1="90026" y1="15901" x2="92913" y2="24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0597">
            <a:off x="8254285" y="1237175"/>
            <a:ext cx="2439675" cy="1868574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D76574D-312F-991C-D2BC-BD3D1B419328}"/>
              </a:ext>
            </a:extLst>
          </p:cNvPr>
          <p:cNvSpPr/>
          <p:nvPr/>
        </p:nvSpPr>
        <p:spPr>
          <a:xfrm rot="606503">
            <a:off x="8372261" y="1400729"/>
            <a:ext cx="2203722" cy="1541466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BB2756-5A33-8913-CD9A-3BD4D4D10FA8}"/>
              </a:ext>
            </a:extLst>
          </p:cNvPr>
          <p:cNvSpPr/>
          <p:nvPr/>
        </p:nvSpPr>
        <p:spPr>
          <a:xfrm>
            <a:off x="0" y="0"/>
            <a:ext cx="965200" cy="6858000"/>
          </a:xfrm>
          <a:prstGeom prst="rect">
            <a:avLst/>
          </a:prstGeom>
          <a:solidFill>
            <a:srgbClr val="3857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Bef>
                <a:spcPts val="600"/>
              </a:spcBef>
            </a:pPr>
            <a:endParaRPr lang="en-US" dirty="0"/>
          </a:p>
          <a:p>
            <a:pPr algn="ctr"/>
            <a:r>
              <a:rPr lang="lv-LV" sz="3200" dirty="0"/>
              <a:t>Tūrisma attīstība</a:t>
            </a:r>
            <a:endParaRPr lang="en-US" sz="3200" dirty="0"/>
          </a:p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35279"/>
      </p:ext>
    </p:extLst>
  </p:cSld>
  <p:clrMapOvr>
    <a:masterClrMapping/>
  </p:clrMapOvr>
  <p:transition spd="slow" advClick="0" advTm="45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1870" y="216535"/>
            <a:ext cx="7467600" cy="1325563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</a:rPr>
              <a:t>Jauns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</a:rPr>
              <a:t> “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</a:rPr>
              <a:t>tautas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</a:rPr>
              <a:t>tērps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</a:rPr>
              <a:t>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459E89-E266-C29C-E503-7C13033DD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492" y="1417638"/>
            <a:ext cx="8717076" cy="4881562"/>
          </a:xfrm>
          <a:prstGeom prst="rect">
            <a:avLst/>
          </a:prstGeom>
          <a:ln w="57150"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55C8BC-EDE1-33A5-E84D-96F5DF48E6A2}"/>
              </a:ext>
            </a:extLst>
          </p:cNvPr>
          <p:cNvSpPr/>
          <p:nvPr/>
        </p:nvSpPr>
        <p:spPr>
          <a:xfrm>
            <a:off x="0" y="0"/>
            <a:ext cx="9652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Bef>
                <a:spcPts val="600"/>
              </a:spcBef>
            </a:pPr>
            <a:endParaRPr lang="en-US" dirty="0"/>
          </a:p>
          <a:p>
            <a:pPr algn="ctr"/>
            <a:r>
              <a:rPr lang="lv-LV" sz="3200" dirty="0"/>
              <a:t>Tūrisma attīstība</a:t>
            </a:r>
            <a:endParaRPr lang="en-US" sz="3200" dirty="0"/>
          </a:p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5067546"/>
      </p:ext>
    </p:extLst>
  </p:cSld>
  <p:clrMapOvr>
    <a:masterClrMapping/>
  </p:clrMapOvr>
  <p:transition spd="slow" advClick="0" advTm="45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250031"/>
            <a:ext cx="8221980" cy="1325563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</a:rPr>
              <a:t>Pastaigu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</a:rPr>
              <a:t> takas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</a:rPr>
              <a:t>pēc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</a:rPr>
              <a:t>gpx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</a:rPr>
              <a:t>failiem</a:t>
            </a:r>
            <a:endParaRPr lang="en-US" sz="5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61754A-2165-703E-D3B7-B3C70A8DD0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27" b="14271"/>
          <a:stretch/>
        </p:blipFill>
        <p:spPr>
          <a:xfrm rot="5400000">
            <a:off x="1277971" y="2191564"/>
            <a:ext cx="4456752" cy="3412448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83EB42-839D-F8F3-8D75-BFE8EE1088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4" r="-28"/>
          <a:stretch/>
        </p:blipFill>
        <p:spPr>
          <a:xfrm>
            <a:off x="6038237" y="1669411"/>
            <a:ext cx="4718497" cy="4456751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C157C4-DC79-ACF1-6067-CB452FA25BA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337" y="2342082"/>
            <a:ext cx="1841600" cy="1841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E0177E-9264-02E5-DB3E-8233CE3A1C06}"/>
              </a:ext>
            </a:extLst>
          </p:cNvPr>
          <p:cNvSpPr/>
          <p:nvPr/>
        </p:nvSpPr>
        <p:spPr>
          <a:xfrm>
            <a:off x="0" y="0"/>
            <a:ext cx="9652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Bef>
                <a:spcPts val="600"/>
              </a:spcBef>
            </a:pPr>
            <a:endParaRPr lang="en-US" dirty="0"/>
          </a:p>
          <a:p>
            <a:pPr algn="ctr"/>
            <a:r>
              <a:rPr lang="lv-LV" sz="3200" dirty="0"/>
              <a:t>Tūrisma attīstība</a:t>
            </a:r>
            <a:endParaRPr lang="en-US" sz="3200" dirty="0"/>
          </a:p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121435"/>
      </p:ext>
    </p:extLst>
  </p:cSld>
  <p:clrMapOvr>
    <a:masterClrMapping/>
  </p:clrMapOvr>
  <p:transition spd="slow" advClick="0" advTm="45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10" y="365125"/>
            <a:ext cx="9673590" cy="1325563"/>
          </a:xfrm>
        </p:spPr>
        <p:txBody>
          <a:bodyPr>
            <a:noAutofit/>
          </a:bodyPr>
          <a:lstStyle/>
          <a:p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</a:rPr>
              <a:t>Aplikācija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</a:rPr>
              <a:t>tūrsma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</a:rPr>
              <a:t>uzņēmēju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</a:rPr>
              <a:t>sadarbībai</a:t>
            </a:r>
            <a:endParaRPr lang="en-US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Attēls 6">
            <a:extLst>
              <a:ext uri="{FF2B5EF4-FFF2-40B4-BE49-F238E27FC236}">
                <a16:creationId xmlns:a16="http://schemas.microsoft.com/office/drawing/2014/main" id="{3F9B4E93-A492-B28B-BADB-9925BB9546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6" t="9165" r="36182" b="17429"/>
          <a:stretch/>
        </p:blipFill>
        <p:spPr>
          <a:xfrm>
            <a:off x="1980777" y="1593646"/>
            <a:ext cx="4090519" cy="445314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Attēls 14">
            <a:extLst>
              <a:ext uri="{FF2B5EF4-FFF2-40B4-BE49-F238E27FC236}">
                <a16:creationId xmlns:a16="http://schemas.microsoft.com/office/drawing/2014/main" id="{BBE0F67D-43C8-43FA-138E-54C3A8EFED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88" b="97813" l="4522" r="98579">
                        <a14:foregroundMark x1="11240" y1="5188" x2="98708" y2="33750"/>
                        <a14:foregroundMark x1="56331" y1="6813" x2="4651" y2="74125"/>
                        <a14:foregroundMark x1="9948" y1="7438" x2="7881" y2="89000"/>
                        <a14:foregroundMark x1="7881" y1="89000" x2="41731" y2="97313"/>
                        <a14:foregroundMark x1="41731" y1="97313" x2="74289" y2="96438"/>
                        <a14:foregroundMark x1="74289" y1="96438" x2="94832" y2="85188"/>
                        <a14:foregroundMark x1="94832" y1="85188" x2="92894" y2="17688"/>
                        <a14:foregroundMark x1="92894" y1="17688" x2="63695" y2="10000"/>
                        <a14:foregroundMark x1="63695" y1="10000" x2="10594" y2="7438"/>
                        <a14:foregroundMark x1="5943" y1="13875" x2="6589" y2="79250"/>
                        <a14:foregroundMark x1="6589" y1="84375" x2="28424" y2="97813"/>
                        <a14:foregroundMark x1="28424" y1="97813" x2="51680" y2="95563"/>
                        <a14:foregroundMark x1="18475" y1="89500" x2="4651" y2="97500"/>
                        <a14:foregroundMark x1="75452" y1="90750" x2="97287" y2="97813"/>
                        <a14:foregroundMark x1="66925" y1="12875" x2="90052" y2="7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02"/>
          <a:stretch/>
        </p:blipFill>
        <p:spPr>
          <a:xfrm>
            <a:off x="9794407" y="2447112"/>
            <a:ext cx="1844340" cy="3679051"/>
          </a:xfrm>
          <a:prstGeom prst="rect">
            <a:avLst/>
          </a:prstGeom>
        </p:spPr>
      </p:pic>
      <p:pic>
        <p:nvPicPr>
          <p:cNvPr id="8" name="Attēls 16">
            <a:extLst>
              <a:ext uri="{FF2B5EF4-FFF2-40B4-BE49-F238E27FC236}">
                <a16:creationId xmlns:a16="http://schemas.microsoft.com/office/drawing/2014/main" id="{3D840932-1408-855F-3353-057D4434C7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3" b="99563" l="639" r="99745">
                        <a14:foregroundMark x1="9579" y1="2250" x2="54789" y2="5125"/>
                        <a14:foregroundMark x1="54789" y1="5125" x2="85185" y2="12875"/>
                        <a14:foregroundMark x1="85185" y1="12875" x2="85696" y2="32375"/>
                        <a14:foregroundMark x1="85696" y1="32375" x2="68966" y2="59188"/>
                        <a14:foregroundMark x1="68966" y1="59188" x2="13282" y2="98000"/>
                        <a14:foregroundMark x1="1916" y1="25563" x2="86845" y2="55937"/>
                        <a14:foregroundMark x1="86845" y1="55937" x2="98467" y2="61938"/>
                        <a14:foregroundMark x1="4470" y1="4375" x2="40613" y2="3875"/>
                        <a14:foregroundMark x1="40613" y1="3875" x2="95913" y2="5938"/>
                        <a14:foregroundMark x1="5747" y1="3750" x2="6130" y2="53000"/>
                        <a14:foregroundMark x1="6130" y1="53000" x2="3193" y2="26188"/>
                        <a14:foregroundMark x1="2554" y1="43875" x2="2554" y2="92375"/>
                        <a14:foregroundMark x1="7024" y1="91813" x2="35446" y2="97964"/>
                        <a14:foregroundMark x1="47747" y1="98531" x2="73691" y2="97875"/>
                        <a14:foregroundMark x1="73691" y1="97875" x2="99617" y2="86563"/>
                        <a14:foregroundMark x1="99617" y1="86563" x2="97701" y2="10375"/>
                        <a14:foregroundMark x1="97701" y1="10375" x2="89655" y2="4375"/>
                        <a14:foregroundMark x1="98467" y1="28063" x2="95913" y2="96438"/>
                        <a14:foregroundMark x1="6386" y1="90563" x2="31418" y2="97500"/>
                        <a14:foregroundMark x1="31418" y1="97500" x2="91571" y2="95438"/>
                        <a14:foregroundMark x1="91571" y1="95438" x2="96552" y2="89313"/>
                        <a14:foregroundMark x1="99106" y1="94250" x2="67944" y2="97375"/>
                        <a14:foregroundMark x1="6386" y1="89313" x2="28991" y2="97938"/>
                        <a14:foregroundMark x1="28991" y1="97938" x2="34579" y2="98609"/>
                        <a14:foregroundMark x1="14559" y1="3438" x2="1277" y2="19625"/>
                        <a14:foregroundMark x1="76884" y1="2500" x2="99745" y2="6563"/>
                        <a14:foregroundMark x1="19668" y1="1313" x2="54151" y2="3125"/>
                        <a14:foregroundMark x1="54151" y1="3125" x2="88633" y2="2313"/>
                        <a14:foregroundMark x1="88633" y1="2313" x2="94636" y2="3438"/>
                        <a14:foregroundMark x1="8940" y1="4375" x2="3831" y2="35813"/>
                        <a14:foregroundMark x1="4470" y1="15313" x2="3831" y2="33625"/>
                        <a14:foregroundMark x1="5109" y1="89313" x2="24777" y2="97688"/>
                        <a14:foregroundMark x1="6386" y1="89313" x2="27969" y2="98938"/>
                        <a14:foregroundMark x1="17114" y1="97688" x2="4470" y2="89625"/>
                        <a14:foregroundMark x1="5747" y1="89313" x2="33078" y2="98000"/>
                        <a14:foregroundMark x1="74330" y1="97688" x2="95275" y2="96125"/>
                        <a14:foregroundMark x1="1916" y1="91500" x2="11494" y2="97375"/>
                        <a14:foregroundMark x1="8940" y1="4375" x2="639" y2="16813"/>
                        <a14:backgroundMark x1="25415" y1="99250" x2="19668" y2="99875"/>
                        <a14:backgroundMark x1="35632" y1="99875" x2="35632" y2="99875"/>
                        <a14:backgroundMark x1="33716" y1="99250" x2="46360" y2="99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307" y="2648900"/>
            <a:ext cx="1713044" cy="3500473"/>
          </a:xfrm>
          <a:prstGeom prst="rect">
            <a:avLst/>
          </a:prstGeom>
        </p:spPr>
      </p:pic>
      <p:pic>
        <p:nvPicPr>
          <p:cNvPr id="9" name="Attēls 12">
            <a:extLst>
              <a:ext uri="{FF2B5EF4-FFF2-40B4-BE49-F238E27FC236}">
                <a16:creationId xmlns:a16="http://schemas.microsoft.com/office/drawing/2014/main" id="{0B1FB7D6-CD87-3EB7-D18B-7E68D588C0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3" b="99609" l="1230" r="99180">
                        <a14:foregroundMark x1="35861" y1="293" x2="80328" y2="98340"/>
                        <a14:foregroundMark x1="1844" y1="4297" x2="98770" y2="33008"/>
                        <a14:foregroundMark x1="1230" y1="4980" x2="45902" y2="4004"/>
                        <a14:foregroundMark x1="45902" y1="4004" x2="75615" y2="4004"/>
                        <a14:foregroundMark x1="75615" y1="4004" x2="93291" y2="3350"/>
                        <a14:foregroundMark x1="5905" y1="2111" x2="65489" y2="1104"/>
                        <a14:foregroundMark x1="94877" y1="5273" x2="97541" y2="96094"/>
                        <a14:foregroundMark x1="97541" y1="96094" x2="94877" y2="98633"/>
                        <a14:foregroundMark x1="2459" y1="4297" x2="2664" y2="90234"/>
                        <a14:foregroundMark x1="2664" y1="90234" x2="7787" y2="98926"/>
                        <a14:foregroundMark x1="8402" y1="98926" x2="61885" y2="99707"/>
                        <a14:foregroundMark x1="61885" y1="99707" x2="94877" y2="97949"/>
                        <a14:foregroundMark x1="94877" y1="97949" x2="95492" y2="97949"/>
                        <a14:foregroundMark x1="96107" y1="4688" x2="99180" y2="18652"/>
                        <a14:foregroundMark x1="99180" y1="18652" x2="98770" y2="19629"/>
                        <a14:backgroundMark x1="3689" y1="1172" x2="410" y2="2441"/>
                        <a14:backgroundMark x1="66598" y1="293" x2="99385" y2="879"/>
                        <a14:backgroundMark x1="94262" y1="879" x2="99385" y2="2148"/>
                        <a14:backgroundMark x1="97541" y1="3125" x2="98770" y2="40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234" y="2639672"/>
            <a:ext cx="1661532" cy="34864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F12F85-15A2-4855-CAFA-6DBCDDFEFA2D}"/>
              </a:ext>
            </a:extLst>
          </p:cNvPr>
          <p:cNvSpPr/>
          <p:nvPr/>
        </p:nvSpPr>
        <p:spPr>
          <a:xfrm>
            <a:off x="0" y="0"/>
            <a:ext cx="9652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Bef>
                <a:spcPts val="600"/>
              </a:spcBef>
            </a:pPr>
            <a:endParaRPr lang="en-US" dirty="0"/>
          </a:p>
          <a:p>
            <a:pPr algn="ctr"/>
            <a:r>
              <a:rPr lang="lv-LV" sz="3200" dirty="0"/>
              <a:t>Tūrisma attīstība</a:t>
            </a:r>
            <a:endParaRPr lang="en-US" sz="3200" dirty="0"/>
          </a:p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5243978"/>
      </p:ext>
    </p:extLst>
  </p:cSld>
  <p:clrMapOvr>
    <a:masterClrMapping/>
  </p:clrMapOvr>
  <p:transition spd="slow" advClick="0" advTm="45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74638"/>
            <a:ext cx="10172700" cy="1143000"/>
          </a:xfrm>
        </p:spPr>
        <p:txBody>
          <a:bodyPr>
            <a:normAutofit/>
          </a:bodyPr>
          <a:lstStyle/>
          <a:p>
            <a:r>
              <a:rPr lang="en-US" sz="5400" b="1" dirty="0" err="1"/>
              <a:t>Apmācība</a:t>
            </a:r>
            <a:r>
              <a:rPr lang="en-US" sz="5400" b="1" dirty="0"/>
              <a:t> </a:t>
            </a:r>
            <a:r>
              <a:rPr lang="en-US" sz="5400" b="1" dirty="0" err="1"/>
              <a:t>mazā</a:t>
            </a:r>
            <a:r>
              <a:rPr lang="en-US" sz="5400" b="1" dirty="0"/>
              <a:t> </a:t>
            </a:r>
            <a:r>
              <a:rPr lang="en-US" sz="5400" b="1" dirty="0" err="1"/>
              <a:t>biznesa</a:t>
            </a:r>
            <a:r>
              <a:rPr lang="en-US" sz="5400" b="1" dirty="0"/>
              <a:t> </a:t>
            </a:r>
            <a:r>
              <a:rPr lang="en-US" sz="5400" b="1" dirty="0" err="1"/>
              <a:t>uzsākšanai</a:t>
            </a:r>
            <a:endParaRPr lang="en-US" sz="54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2BF1A8-BFEC-E00F-D700-A83E68557E93}"/>
              </a:ext>
            </a:extLst>
          </p:cNvPr>
          <p:cNvSpPr/>
          <p:nvPr/>
        </p:nvSpPr>
        <p:spPr>
          <a:xfrm>
            <a:off x="6706035" y="4193678"/>
            <a:ext cx="3939172" cy="853088"/>
          </a:xfrm>
          <a:prstGeom prst="rect">
            <a:avLst/>
          </a:prstGeom>
          <a:ln w="38100">
            <a:solidFill>
              <a:srgbClr val="07555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PowerPoint </a:t>
            </a:r>
            <a:r>
              <a:rPr lang="en-US" sz="2800" dirty="0" err="1"/>
              <a:t>mārketingam</a:t>
            </a:r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B2F788-D99E-AEEE-82FB-E64CB8B343BB}"/>
              </a:ext>
            </a:extLst>
          </p:cNvPr>
          <p:cNvSpPr/>
          <p:nvPr/>
        </p:nvSpPr>
        <p:spPr>
          <a:xfrm>
            <a:off x="4850966" y="1837337"/>
            <a:ext cx="3939172" cy="853088"/>
          </a:xfrm>
          <a:prstGeom prst="rect">
            <a:avLst/>
          </a:prstGeom>
          <a:ln w="38100">
            <a:solidFill>
              <a:srgbClr val="07555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Kā</a:t>
            </a:r>
            <a:r>
              <a:rPr lang="en-US" sz="2800" dirty="0"/>
              <a:t> </a:t>
            </a:r>
            <a:r>
              <a:rPr lang="en-US" sz="2800" dirty="0" err="1"/>
              <a:t>sākt</a:t>
            </a:r>
            <a:r>
              <a:rPr lang="en-US" sz="2800" dirty="0"/>
              <a:t> </a:t>
            </a:r>
            <a:r>
              <a:rPr lang="en-US" sz="2800" dirty="0" err="1"/>
              <a:t>uzņēmējdarbību</a:t>
            </a:r>
            <a:endParaRPr lang="en-US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B9E754-2A68-BF90-D272-E46DAE7815ED}"/>
              </a:ext>
            </a:extLst>
          </p:cNvPr>
          <p:cNvSpPr/>
          <p:nvPr/>
        </p:nvSpPr>
        <p:spPr>
          <a:xfrm>
            <a:off x="6472221" y="2653819"/>
            <a:ext cx="3939172" cy="853088"/>
          </a:xfrm>
          <a:prstGeom prst="rect">
            <a:avLst/>
          </a:prstGeom>
          <a:ln w="38100">
            <a:solidFill>
              <a:srgbClr val="07555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Pieredzes</a:t>
            </a:r>
            <a:r>
              <a:rPr lang="en-US" sz="2800" dirty="0"/>
              <a:t> </a:t>
            </a:r>
            <a:r>
              <a:rPr lang="en-US" sz="2800" dirty="0" err="1"/>
              <a:t>braucieni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BC0766-29BA-7973-A7DF-531B1A5174AC}"/>
              </a:ext>
            </a:extLst>
          </p:cNvPr>
          <p:cNvSpPr/>
          <p:nvPr/>
        </p:nvSpPr>
        <p:spPr>
          <a:xfrm>
            <a:off x="4508531" y="3340590"/>
            <a:ext cx="3939172" cy="853088"/>
          </a:xfrm>
          <a:prstGeom prst="rect">
            <a:avLst/>
          </a:prstGeom>
          <a:ln w="38100">
            <a:solidFill>
              <a:srgbClr val="07555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Facebook </a:t>
            </a:r>
            <a:r>
              <a:rPr lang="en-US" sz="2800" dirty="0" err="1"/>
              <a:t>mārketings</a:t>
            </a:r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71D4F3-0AD7-E977-3FF5-02F8FED1520B}"/>
              </a:ext>
            </a:extLst>
          </p:cNvPr>
          <p:cNvSpPr/>
          <p:nvPr/>
        </p:nvSpPr>
        <p:spPr>
          <a:xfrm>
            <a:off x="4095051" y="4843843"/>
            <a:ext cx="3939172" cy="853088"/>
          </a:xfrm>
          <a:prstGeom prst="rect">
            <a:avLst/>
          </a:prstGeom>
          <a:ln w="38100">
            <a:solidFill>
              <a:srgbClr val="07555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Programmēšanas</a:t>
            </a:r>
            <a:r>
              <a:rPr lang="en-US" sz="2800" dirty="0"/>
              <a:t> </a:t>
            </a:r>
            <a:r>
              <a:rPr lang="en-US" sz="2800" dirty="0" err="1"/>
              <a:t>apmācība</a:t>
            </a:r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6F4AD1-166B-F4B3-3083-8C8D1B63F941}"/>
              </a:ext>
            </a:extLst>
          </p:cNvPr>
          <p:cNvSpPr/>
          <p:nvPr/>
        </p:nvSpPr>
        <p:spPr>
          <a:xfrm>
            <a:off x="2092893" y="4024317"/>
            <a:ext cx="3939172" cy="853088"/>
          </a:xfrm>
          <a:prstGeom prst="rect">
            <a:avLst/>
          </a:prstGeom>
          <a:ln w="38100">
            <a:solidFill>
              <a:srgbClr val="07555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Excel </a:t>
            </a:r>
            <a:r>
              <a:rPr lang="en-US" sz="2800" dirty="0" err="1"/>
              <a:t>iesācējiem</a:t>
            </a:r>
            <a:endParaRPr lang="en-US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44B0DD-0D3D-061A-F2E2-64A3E307847F}"/>
              </a:ext>
            </a:extLst>
          </p:cNvPr>
          <p:cNvSpPr/>
          <p:nvPr/>
        </p:nvSpPr>
        <p:spPr>
          <a:xfrm>
            <a:off x="2092893" y="2614042"/>
            <a:ext cx="3939172" cy="853088"/>
          </a:xfrm>
          <a:prstGeom prst="rect">
            <a:avLst/>
          </a:prstGeom>
          <a:ln w="38100">
            <a:solidFill>
              <a:srgbClr val="07555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Fotografēšana</a:t>
            </a:r>
            <a:r>
              <a:rPr lang="en-US" sz="2800" dirty="0"/>
              <a:t> </a:t>
            </a:r>
            <a:r>
              <a:rPr lang="en-US" sz="2800" dirty="0" err="1"/>
              <a:t>ar</a:t>
            </a:r>
            <a:r>
              <a:rPr lang="en-US" sz="2800" dirty="0"/>
              <a:t> </a:t>
            </a:r>
            <a:r>
              <a:rPr lang="en-US" sz="2800" dirty="0" err="1"/>
              <a:t>viedtālruni</a:t>
            </a:r>
            <a:endParaRPr lang="en-U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6D53E5-3138-778D-6190-5A0EC6AE0465}"/>
              </a:ext>
            </a:extLst>
          </p:cNvPr>
          <p:cNvSpPr/>
          <p:nvPr/>
        </p:nvSpPr>
        <p:spPr>
          <a:xfrm>
            <a:off x="0" y="0"/>
            <a:ext cx="965200" cy="6858000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Bef>
                <a:spcPts val="600"/>
              </a:spcBef>
            </a:pPr>
            <a:endParaRPr lang="en-US" dirty="0"/>
          </a:p>
          <a:p>
            <a:pPr algn="ctr">
              <a:spcBef>
                <a:spcPts val="600"/>
              </a:spcBef>
            </a:pPr>
            <a:r>
              <a:rPr lang="en-US" sz="3200" dirty="0" err="1"/>
              <a:t>Cita</a:t>
            </a:r>
            <a:r>
              <a:rPr lang="en-US" sz="3200" dirty="0"/>
              <a:t> </a:t>
            </a:r>
            <a:r>
              <a:rPr lang="en-US" sz="3200" dirty="0" err="1"/>
              <a:t>mazā</a:t>
            </a:r>
            <a:r>
              <a:rPr lang="en-US" sz="3200" dirty="0"/>
              <a:t> </a:t>
            </a:r>
            <a:r>
              <a:rPr lang="en-US" sz="3200" dirty="0" err="1"/>
              <a:t>biznesa</a:t>
            </a:r>
            <a:r>
              <a:rPr lang="en-US" sz="3200" dirty="0"/>
              <a:t> </a:t>
            </a:r>
            <a:r>
              <a:rPr lang="en-US" sz="3200" dirty="0" err="1"/>
              <a:t>attīstība</a:t>
            </a:r>
            <a:endParaRPr lang="en-US" sz="3200" dirty="0"/>
          </a:p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7455291"/>
      </p:ext>
    </p:extLst>
  </p:cSld>
  <p:clrMapOvr>
    <a:masterClrMapping/>
  </p:clrMapOvr>
  <p:transition spd="slow" advClick="0" advTm="4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252" y="274638"/>
            <a:ext cx="10152647" cy="1143000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Mācīšanās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kopā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un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dalīšanās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pieredzē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6D53E5-3138-778D-6190-5A0EC6AE0465}"/>
              </a:ext>
            </a:extLst>
          </p:cNvPr>
          <p:cNvSpPr/>
          <p:nvPr/>
        </p:nvSpPr>
        <p:spPr>
          <a:xfrm>
            <a:off x="0" y="0"/>
            <a:ext cx="96520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Bef>
                <a:spcPts val="600"/>
              </a:spcBef>
            </a:pPr>
            <a:endParaRPr lang="en-US" dirty="0"/>
          </a:p>
          <a:p>
            <a:pPr algn="ctr">
              <a:spcBef>
                <a:spcPts val="600"/>
              </a:spcBef>
            </a:pPr>
            <a:r>
              <a:rPr lang="en-US" sz="3200" dirty="0" err="1"/>
              <a:t>Cita</a:t>
            </a:r>
            <a:r>
              <a:rPr lang="en-US" sz="3200" dirty="0"/>
              <a:t> </a:t>
            </a:r>
            <a:r>
              <a:rPr lang="en-US" sz="3200" dirty="0" err="1"/>
              <a:t>mazā</a:t>
            </a:r>
            <a:r>
              <a:rPr lang="en-US" sz="3200" dirty="0"/>
              <a:t> </a:t>
            </a:r>
            <a:r>
              <a:rPr lang="en-US" sz="3200" dirty="0" err="1"/>
              <a:t>biznesa</a:t>
            </a:r>
            <a:r>
              <a:rPr lang="en-US" sz="3200" dirty="0"/>
              <a:t> </a:t>
            </a:r>
            <a:r>
              <a:rPr lang="en-US" sz="3200" dirty="0" err="1"/>
              <a:t>attīstība</a:t>
            </a:r>
            <a:endParaRPr lang="en-US" sz="3200" dirty="0"/>
          </a:p>
          <a:p>
            <a:pPr algn="ctr"/>
            <a:endParaRPr lang="en-US" dirty="0"/>
          </a:p>
        </p:txBody>
      </p:sp>
      <p:pic>
        <p:nvPicPr>
          <p:cNvPr id="13" name="Satura vietturis 4">
            <a:extLst>
              <a:ext uri="{FF2B5EF4-FFF2-40B4-BE49-F238E27FC236}">
                <a16:creationId xmlns:a16="http://schemas.microsoft.com/office/drawing/2014/main" id="{8A0DF78D-75CB-0CBE-FE85-EC6F5900B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64" y="1272823"/>
            <a:ext cx="2518171" cy="335756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3" name="Content Placeholder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CB386FC-5D80-B2E0-E349-711FB762D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964" y="3516470"/>
            <a:ext cx="4000500" cy="2894894"/>
          </a:xfrm>
          <a:prstGeom prst="rect">
            <a:avLst/>
          </a:prstGeom>
        </p:spPr>
      </p:pic>
      <p:pic>
        <p:nvPicPr>
          <p:cNvPr id="14" name="Attēls 8">
            <a:extLst>
              <a:ext uri="{FF2B5EF4-FFF2-40B4-BE49-F238E27FC236}">
                <a16:creationId xmlns:a16="http://schemas.microsoft.com/office/drawing/2014/main" id="{EC5A826C-0494-9B91-283D-BDE4D1EAFB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7" t="917" r="-3715" b="-917"/>
          <a:stretch/>
        </p:blipFill>
        <p:spPr>
          <a:xfrm>
            <a:off x="6479566" y="1272823"/>
            <a:ext cx="2692091" cy="243649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6" name="Content Placeholder 10" descr="A group of people sitting on a bench in a park&#10;&#10;Description automatically generated with low confidence">
            <a:extLst>
              <a:ext uri="{FF2B5EF4-FFF2-40B4-BE49-F238E27FC236}">
                <a16:creationId xmlns:a16="http://schemas.microsoft.com/office/drawing/2014/main" id="{E096685F-57B0-7226-6F5F-4B9C8A310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13634" t="36254"/>
          <a:stretch/>
        </p:blipFill>
        <p:spPr>
          <a:xfrm>
            <a:off x="6255248" y="3516471"/>
            <a:ext cx="5229519" cy="2894893"/>
          </a:xfrm>
        </p:spPr>
      </p:pic>
      <p:pic>
        <p:nvPicPr>
          <p:cNvPr id="5" name="Picture 2" descr="LLKC Login Form">
            <a:extLst>
              <a:ext uri="{FF2B5EF4-FFF2-40B4-BE49-F238E27FC236}">
                <a16:creationId xmlns:a16="http://schemas.microsoft.com/office/drawing/2014/main" id="{2EF5574E-F93D-A481-FCFF-9D400FD22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248" y="2595030"/>
            <a:ext cx="1835928" cy="61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49878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DA12B-F887-1EF6-F125-05A03E4DA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6CB4C-C0EF-3484-AE77-2108744E3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831" y="323100"/>
            <a:ext cx="10152647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Kopstrādes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telpa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F176F8-5241-6316-4C47-FC2429E418A0}"/>
              </a:ext>
            </a:extLst>
          </p:cNvPr>
          <p:cNvSpPr/>
          <p:nvPr/>
        </p:nvSpPr>
        <p:spPr>
          <a:xfrm>
            <a:off x="0" y="0"/>
            <a:ext cx="96520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Bef>
                <a:spcPts val="600"/>
              </a:spcBef>
            </a:pPr>
            <a:endParaRPr lang="en-US" dirty="0"/>
          </a:p>
          <a:p>
            <a:pPr algn="ctr">
              <a:spcBef>
                <a:spcPts val="600"/>
              </a:spcBef>
            </a:pPr>
            <a:r>
              <a:rPr lang="en-US" sz="3200" dirty="0" err="1"/>
              <a:t>Cita</a:t>
            </a:r>
            <a:r>
              <a:rPr lang="en-US" sz="3200" dirty="0"/>
              <a:t> </a:t>
            </a:r>
            <a:r>
              <a:rPr lang="en-US" sz="3200" dirty="0" err="1"/>
              <a:t>mazā</a:t>
            </a:r>
            <a:r>
              <a:rPr lang="en-US" sz="3200" dirty="0"/>
              <a:t> </a:t>
            </a:r>
            <a:r>
              <a:rPr lang="en-US" sz="3200" dirty="0" err="1"/>
              <a:t>biznesa</a:t>
            </a:r>
            <a:r>
              <a:rPr lang="en-US" sz="3200" dirty="0"/>
              <a:t> </a:t>
            </a:r>
            <a:r>
              <a:rPr lang="en-US" sz="3200" dirty="0" err="1"/>
              <a:t>attīstība</a:t>
            </a:r>
            <a:endParaRPr lang="en-US" sz="3200" dirty="0"/>
          </a:p>
          <a:p>
            <a:pPr algn="ctr"/>
            <a:endParaRPr lang="en-US" dirty="0"/>
          </a:p>
        </p:txBody>
      </p:sp>
      <p:pic>
        <p:nvPicPr>
          <p:cNvPr id="8" name="Attēls 4">
            <a:extLst>
              <a:ext uri="{FF2B5EF4-FFF2-40B4-BE49-F238E27FC236}">
                <a16:creationId xmlns:a16="http://schemas.microsoft.com/office/drawing/2014/main" id="{7905A1DD-09E6-3BAB-3DCF-7B164A34A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827" y="2084764"/>
            <a:ext cx="4639176" cy="3479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5AF7CF-04E3-9BE9-1031-B816E16F82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6" r="16385"/>
          <a:stretch/>
        </p:blipFill>
        <p:spPr>
          <a:xfrm>
            <a:off x="1620249" y="1466100"/>
            <a:ext cx="2245895" cy="4740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A2134F-DD2C-FE2B-9991-1BCD10931D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24"/>
          <a:stretch/>
        </p:blipFill>
        <p:spPr>
          <a:xfrm>
            <a:off x="4278226" y="1466100"/>
            <a:ext cx="2459455" cy="4740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5150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200" y="219502"/>
            <a:ext cx="9499600" cy="1325563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</a:rPr>
              <a:t>Nepieciešamie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</a:rPr>
              <a:t>pakalpojumi</a:t>
            </a:r>
            <a:endParaRPr lang="en-US" sz="5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D07E20-37F4-B8A7-6EC0-E89C8D6B84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71" t="27593" r="12708" b="10555"/>
          <a:stretch/>
        </p:blipFill>
        <p:spPr>
          <a:xfrm>
            <a:off x="1854200" y="1200406"/>
            <a:ext cx="9118600" cy="50340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967E1D9-3279-1FC4-C51E-121902CDE278}"/>
              </a:ext>
            </a:extLst>
          </p:cNvPr>
          <p:cNvSpPr/>
          <p:nvPr/>
        </p:nvSpPr>
        <p:spPr>
          <a:xfrm>
            <a:off x="2234484" y="1398533"/>
            <a:ext cx="2303780" cy="893763"/>
          </a:xfrm>
          <a:prstGeom prst="rect">
            <a:avLst/>
          </a:prstGeom>
          <a:ln w="38100">
            <a:solidFill>
              <a:srgbClr val="07555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Pētījums</a:t>
            </a:r>
            <a:r>
              <a:rPr lang="en-US" sz="4000" dirty="0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A8F6D7-7505-D512-F04D-9B7C335AF464}"/>
              </a:ext>
            </a:extLst>
          </p:cNvPr>
          <p:cNvSpPr/>
          <p:nvPr/>
        </p:nvSpPr>
        <p:spPr>
          <a:xfrm>
            <a:off x="3182043" y="3341573"/>
            <a:ext cx="2303780" cy="1922783"/>
          </a:xfrm>
          <a:prstGeom prst="rect">
            <a:avLst/>
          </a:prstGeom>
          <a:ln w="38100">
            <a:solidFill>
              <a:srgbClr val="07555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Potenciāls</a:t>
            </a:r>
            <a:r>
              <a:rPr lang="en-US" sz="4000" dirty="0"/>
              <a:t> </a:t>
            </a:r>
            <a:r>
              <a:rPr lang="en-US" sz="4000" dirty="0" err="1"/>
              <a:t>mazajam</a:t>
            </a:r>
            <a:r>
              <a:rPr lang="en-US" sz="4000" dirty="0"/>
              <a:t> </a:t>
            </a:r>
            <a:r>
              <a:rPr lang="en-US" sz="4000" dirty="0" err="1"/>
              <a:t>biznesam</a:t>
            </a:r>
            <a:endParaRPr lang="en-US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E53BEC-3E8B-2DF2-4606-6FE9C4D5071D}"/>
              </a:ext>
            </a:extLst>
          </p:cNvPr>
          <p:cNvSpPr txBox="1"/>
          <p:nvPr/>
        </p:nvSpPr>
        <p:spPr>
          <a:xfrm rot="7090933">
            <a:off x="2953490" y="2147506"/>
            <a:ext cx="865769" cy="1222498"/>
          </a:xfrm>
          <a:custGeom>
            <a:avLst/>
            <a:gdLst>
              <a:gd name="connsiteX0" fmla="*/ 1432149 w 1778893"/>
              <a:gd name="connsiteY0" fmla="*/ 119651 h 1870486"/>
              <a:gd name="connsiteX1" fmla="*/ 1445776 w 1778893"/>
              <a:gd name="connsiteY1" fmla="*/ 119651 h 1870486"/>
              <a:gd name="connsiteX2" fmla="*/ 1455199 w 1778893"/>
              <a:gd name="connsiteY2" fmla="*/ 41209 h 1870486"/>
              <a:gd name="connsiteX3" fmla="*/ 1441581 w 1778893"/>
              <a:gd name="connsiteY3" fmla="*/ 41209 h 1870486"/>
              <a:gd name="connsiteX4" fmla="*/ 1422727 w 1778893"/>
              <a:gd name="connsiteY4" fmla="*/ 90332 h 1870486"/>
              <a:gd name="connsiteX5" fmla="*/ 1157698 w 1778893"/>
              <a:gd name="connsiteY5" fmla="*/ 419966 h 1870486"/>
              <a:gd name="connsiteX6" fmla="*/ 1364062 w 1778893"/>
              <a:gd name="connsiteY6" fmla="*/ 136290 h 1870486"/>
              <a:gd name="connsiteX7" fmla="*/ 1353589 w 1778893"/>
              <a:gd name="connsiteY7" fmla="*/ 106972 h 1870486"/>
              <a:gd name="connsiteX8" fmla="*/ 1339971 w 1778893"/>
              <a:gd name="connsiteY8" fmla="*/ 106972 h 1870486"/>
              <a:gd name="connsiteX9" fmla="*/ 1176552 w 1778893"/>
              <a:gd name="connsiteY9" fmla="*/ 370836 h 1870486"/>
              <a:gd name="connsiteX10" fmla="*/ 1177603 w 1778893"/>
              <a:gd name="connsiteY10" fmla="*/ 585568 h 1870486"/>
              <a:gd name="connsiteX11" fmla="*/ 1180747 w 1778893"/>
              <a:gd name="connsiteY11" fmla="*/ 565762 h 1870486"/>
              <a:gd name="connsiteX12" fmla="*/ 1211126 w 1778893"/>
              <a:gd name="connsiteY12" fmla="*/ 526932 h 1870486"/>
              <a:gd name="connsiteX13" fmla="*/ 1223692 w 1778893"/>
              <a:gd name="connsiteY13" fmla="*/ 536444 h 1870486"/>
              <a:gd name="connsiteX14" fmla="*/ 1236268 w 1778893"/>
              <a:gd name="connsiteY14" fmla="*/ 536444 h 1870486"/>
              <a:gd name="connsiteX15" fmla="*/ 1204838 w 1778893"/>
              <a:gd name="connsiteY15" fmla="*/ 585568 h 1870486"/>
              <a:gd name="connsiteX16" fmla="*/ 7598 w 1778893"/>
              <a:gd name="connsiteY16" fmla="*/ 1817750 h 1870486"/>
              <a:gd name="connsiteX17" fmla="*/ 4254 w 1778893"/>
              <a:gd name="connsiteY17" fmla="*/ 1815053 h 1870486"/>
              <a:gd name="connsiteX18" fmla="*/ 0 w 1778893"/>
              <a:gd name="connsiteY18" fmla="*/ 1798427 h 1870486"/>
              <a:gd name="connsiteX19" fmla="*/ 109885 w 1778893"/>
              <a:gd name="connsiteY19" fmla="*/ 1756658 h 1870486"/>
              <a:gd name="connsiteX20" fmla="*/ 129656 w 1778893"/>
              <a:gd name="connsiteY20" fmla="*/ 1740366 h 1870486"/>
              <a:gd name="connsiteX21" fmla="*/ 91484 w 1778893"/>
              <a:gd name="connsiteY21" fmla="*/ 1731561 h 1870486"/>
              <a:gd name="connsiteX22" fmla="*/ 211790 w 1778893"/>
              <a:gd name="connsiteY22" fmla="*/ 1686463 h 1870486"/>
              <a:gd name="connsiteX23" fmla="*/ 339300 w 1778893"/>
              <a:gd name="connsiteY23" fmla="*/ 1651588 h 1870486"/>
              <a:gd name="connsiteX24" fmla="*/ 457924 w 1778893"/>
              <a:gd name="connsiteY24" fmla="*/ 1594880 h 1870486"/>
              <a:gd name="connsiteX25" fmla="*/ 1205884 w 1778893"/>
              <a:gd name="connsiteY25" fmla="*/ 803234 h 1870486"/>
              <a:gd name="connsiteX26" fmla="*/ 1404090 w 1778893"/>
              <a:gd name="connsiteY26" fmla="*/ 375510 h 1870486"/>
              <a:gd name="connsiteX27" fmla="*/ 1398459 w 1778893"/>
              <a:gd name="connsiteY27" fmla="*/ 353445 h 1870486"/>
              <a:gd name="connsiteX28" fmla="*/ 1251978 w 1778893"/>
              <a:gd name="connsiteY28" fmla="*/ 517426 h 1870486"/>
              <a:gd name="connsiteX29" fmla="*/ 1238361 w 1778893"/>
              <a:gd name="connsiteY29" fmla="*/ 526939 h 1870486"/>
              <a:gd name="connsiteX30" fmla="*/ 1224743 w 1778893"/>
              <a:gd name="connsiteY30" fmla="*/ 526932 h 1870486"/>
              <a:gd name="connsiteX31" fmla="*/ 1225785 w 1778893"/>
              <a:gd name="connsiteY31" fmla="*/ 517426 h 1870486"/>
              <a:gd name="connsiteX32" fmla="*/ 1405173 w 1778893"/>
              <a:gd name="connsiteY32" fmla="*/ 283952 h 1870486"/>
              <a:gd name="connsiteX33" fmla="*/ 1409621 w 1778893"/>
              <a:gd name="connsiteY33" fmla="*/ 273370 h 1870486"/>
              <a:gd name="connsiteX34" fmla="*/ 1387111 w 1778893"/>
              <a:gd name="connsiteY34" fmla="*/ 273376 h 1870486"/>
              <a:gd name="connsiteX35" fmla="*/ 1138843 w 1778893"/>
              <a:gd name="connsiteY35" fmla="*/ 576063 h 1870486"/>
              <a:gd name="connsiteX36" fmla="*/ 1101135 w 1778893"/>
              <a:gd name="connsiteY36" fmla="*/ 556250 h 1870486"/>
              <a:gd name="connsiteX37" fmla="*/ 1101135 w 1778893"/>
              <a:gd name="connsiteY37" fmla="*/ 565762 h 1870486"/>
              <a:gd name="connsiteX38" fmla="*/ 983805 w 1778893"/>
              <a:gd name="connsiteY38" fmla="*/ 490486 h 1870486"/>
              <a:gd name="connsiteX39" fmla="*/ 1140936 w 1778893"/>
              <a:gd name="connsiteY39" fmla="*/ 332012 h 1870486"/>
              <a:gd name="connsiteX40" fmla="*/ 1174459 w 1778893"/>
              <a:gd name="connsiteY40" fmla="*/ 286842 h 1870486"/>
              <a:gd name="connsiteX41" fmla="*/ 1172366 w 1778893"/>
              <a:gd name="connsiteY41" fmla="*/ 292394 h 1870486"/>
              <a:gd name="connsiteX42" fmla="*/ 1317973 w 1778893"/>
              <a:gd name="connsiteY42" fmla="*/ 78449 h 1870486"/>
              <a:gd name="connsiteX43" fmla="*/ 1379782 w 1778893"/>
              <a:gd name="connsiteY43" fmla="*/ 0 h 1870486"/>
              <a:gd name="connsiteX44" fmla="*/ 1393399 w 1778893"/>
              <a:gd name="connsiteY44" fmla="*/ 7 h 1870486"/>
              <a:gd name="connsiteX45" fmla="*/ 1392348 w 1778893"/>
              <a:gd name="connsiteY45" fmla="*/ 9513 h 1870486"/>
              <a:gd name="connsiteX46" fmla="*/ 1377689 w 1778893"/>
              <a:gd name="connsiteY46" fmla="*/ 19813 h 1870486"/>
              <a:gd name="connsiteX47" fmla="*/ 1376638 w 1778893"/>
              <a:gd name="connsiteY47" fmla="*/ 29318 h 1870486"/>
              <a:gd name="connsiteX48" fmla="*/ 1389204 w 1778893"/>
              <a:gd name="connsiteY48" fmla="*/ 38830 h 1870486"/>
              <a:gd name="connsiteX49" fmla="*/ 1359877 w 1778893"/>
              <a:gd name="connsiteY49" fmla="*/ 58636 h 1870486"/>
              <a:gd name="connsiteX50" fmla="*/ 1356732 w 1778893"/>
              <a:gd name="connsiteY50" fmla="*/ 87955 h 1870486"/>
              <a:gd name="connsiteX51" fmla="*/ 1382916 w 1778893"/>
              <a:gd name="connsiteY51" fmla="*/ 87954 h 1870486"/>
              <a:gd name="connsiteX52" fmla="*/ 1445776 w 1778893"/>
              <a:gd name="connsiteY52" fmla="*/ 9513 h 1870486"/>
              <a:gd name="connsiteX53" fmla="*/ 1459394 w 1778893"/>
              <a:gd name="connsiteY53" fmla="*/ 9512 h 1870486"/>
              <a:gd name="connsiteX54" fmla="*/ 1519101 w 1778893"/>
              <a:gd name="connsiteY54" fmla="*/ 58636 h 1870486"/>
              <a:gd name="connsiteX55" fmla="*/ 1561004 w 1778893"/>
              <a:gd name="connsiteY55" fmla="*/ 146591 h 1870486"/>
              <a:gd name="connsiteX56" fmla="*/ 1623855 w 1778893"/>
              <a:gd name="connsiteY56" fmla="*/ 292394 h 1870486"/>
              <a:gd name="connsiteX57" fmla="*/ 1710806 w 1778893"/>
              <a:gd name="connsiteY57" fmla="*/ 455617 h 1870486"/>
              <a:gd name="connsiteX58" fmla="*/ 1778893 w 1778893"/>
              <a:gd name="connsiteY58" fmla="*/ 438977 h 1870486"/>
              <a:gd name="connsiteX59" fmla="*/ 1730711 w 1778893"/>
              <a:gd name="connsiteY59" fmla="*/ 507126 h 1870486"/>
              <a:gd name="connsiteX60" fmla="*/ 1727567 w 1778893"/>
              <a:gd name="connsiteY60" fmla="*/ 536444 h 1870486"/>
              <a:gd name="connsiteX61" fmla="*/ 1742236 w 1778893"/>
              <a:gd name="connsiteY61" fmla="*/ 526932 h 1870486"/>
              <a:gd name="connsiteX62" fmla="*/ 1755853 w 1778893"/>
              <a:gd name="connsiteY62" fmla="*/ 526932 h 1870486"/>
              <a:gd name="connsiteX63" fmla="*/ 1767368 w 1778893"/>
              <a:gd name="connsiteY63" fmla="*/ 536444 h 1870486"/>
              <a:gd name="connsiteX64" fmla="*/ 1764224 w 1778893"/>
              <a:gd name="connsiteY64" fmla="*/ 565762 h 1870486"/>
              <a:gd name="connsiteX65" fmla="*/ 1750616 w 1778893"/>
              <a:gd name="connsiteY65" fmla="*/ 565762 h 1870486"/>
              <a:gd name="connsiteX66" fmla="*/ 1738041 w 1778893"/>
              <a:gd name="connsiteY66" fmla="*/ 556250 h 1870486"/>
              <a:gd name="connsiteX67" fmla="*/ 1725474 w 1778893"/>
              <a:gd name="connsiteY67" fmla="*/ 556250 h 1870486"/>
              <a:gd name="connsiteX68" fmla="*/ 1696137 w 1778893"/>
              <a:gd name="connsiteY68" fmla="*/ 576063 h 1870486"/>
              <a:gd name="connsiteX69" fmla="*/ 1669953 w 1778893"/>
              <a:gd name="connsiteY69" fmla="*/ 576063 h 1870486"/>
              <a:gd name="connsiteX70" fmla="*/ 1632235 w 1778893"/>
              <a:gd name="connsiteY70" fmla="*/ 556250 h 1870486"/>
              <a:gd name="connsiteX71" fmla="*/ 1631193 w 1778893"/>
              <a:gd name="connsiteY71" fmla="*/ 565762 h 1870486"/>
              <a:gd name="connsiteX72" fmla="*/ 1530625 w 1778893"/>
              <a:gd name="connsiteY72" fmla="*/ 517426 h 1870486"/>
              <a:gd name="connsiteX73" fmla="*/ 1483749 w 1778893"/>
              <a:gd name="connsiteY73" fmla="*/ 466119 h 1870486"/>
              <a:gd name="connsiteX74" fmla="*/ 1473400 w 1778893"/>
              <a:gd name="connsiteY74" fmla="*/ 438496 h 1870486"/>
              <a:gd name="connsiteX75" fmla="*/ 1468083 w 1778893"/>
              <a:gd name="connsiteY75" fmla="*/ 463772 h 1870486"/>
              <a:gd name="connsiteX76" fmla="*/ 1366815 w 1778893"/>
              <a:gd name="connsiteY76" fmla="*/ 733775 h 1870486"/>
              <a:gd name="connsiteX77" fmla="*/ 1210201 w 1778893"/>
              <a:gd name="connsiteY77" fmla="*/ 984027 h 1870486"/>
              <a:gd name="connsiteX78" fmla="*/ 1443446 w 1778893"/>
              <a:gd name="connsiteY78" fmla="*/ 659312 h 1870486"/>
              <a:gd name="connsiteX79" fmla="*/ 1446371 w 1778893"/>
              <a:gd name="connsiteY79" fmla="*/ 674851 h 1870486"/>
              <a:gd name="connsiteX80" fmla="*/ 1168634 w 1778893"/>
              <a:gd name="connsiteY80" fmla="*/ 1098503 h 1870486"/>
              <a:gd name="connsiteX81" fmla="*/ 1099985 w 1778893"/>
              <a:gd name="connsiteY81" fmla="*/ 1180863 h 1870486"/>
              <a:gd name="connsiteX82" fmla="*/ 753357 w 1778893"/>
              <a:gd name="connsiteY82" fmla="*/ 1548937 h 1870486"/>
              <a:gd name="connsiteX83" fmla="*/ 371677 w 1778893"/>
              <a:gd name="connsiteY83" fmla="*/ 1772954 h 1870486"/>
              <a:gd name="connsiteX84" fmla="*/ 115941 w 1778893"/>
              <a:gd name="connsiteY84" fmla="*/ 1864116 h 1870486"/>
              <a:gd name="connsiteX85" fmla="*/ 108101 w 1778893"/>
              <a:gd name="connsiteY85" fmla="*/ 1851936 h 1870486"/>
              <a:gd name="connsiteX86" fmla="*/ 237757 w 1778893"/>
              <a:gd name="connsiteY86" fmla="*/ 1793875 h 1870486"/>
              <a:gd name="connsiteX87" fmla="*/ 278583 w 1778893"/>
              <a:gd name="connsiteY87" fmla="*/ 1763795 h 1870486"/>
              <a:gd name="connsiteX88" fmla="*/ 274993 w 1778893"/>
              <a:gd name="connsiteY88" fmla="*/ 1747718 h 1870486"/>
              <a:gd name="connsiteX89" fmla="*/ 7598 w 1778893"/>
              <a:gd name="connsiteY89" fmla="*/ 1817750 h 1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78893" h="1870486">
                <a:moveTo>
                  <a:pt x="1432149" y="119651"/>
                </a:moveTo>
                <a:lnTo>
                  <a:pt x="1445776" y="119651"/>
                </a:lnTo>
                <a:lnTo>
                  <a:pt x="1455199" y="41209"/>
                </a:lnTo>
                <a:lnTo>
                  <a:pt x="1441581" y="41209"/>
                </a:lnTo>
                <a:lnTo>
                  <a:pt x="1422727" y="90332"/>
                </a:lnTo>
                <a:close/>
                <a:moveTo>
                  <a:pt x="1157698" y="419966"/>
                </a:moveTo>
                <a:cubicBezTo>
                  <a:pt x="1224039" y="359215"/>
                  <a:pt x="1292831" y="264658"/>
                  <a:pt x="1364062" y="136290"/>
                </a:cubicBezTo>
                <a:lnTo>
                  <a:pt x="1353589" y="106972"/>
                </a:lnTo>
                <a:lnTo>
                  <a:pt x="1339971" y="106972"/>
                </a:lnTo>
                <a:cubicBezTo>
                  <a:pt x="1336480" y="141842"/>
                  <a:pt x="1282010" y="229789"/>
                  <a:pt x="1176552" y="370836"/>
                </a:cubicBezTo>
                <a:close/>
                <a:moveTo>
                  <a:pt x="1177603" y="585568"/>
                </a:moveTo>
                <a:lnTo>
                  <a:pt x="1180747" y="565762"/>
                </a:lnTo>
                <a:lnTo>
                  <a:pt x="1211126" y="526932"/>
                </a:lnTo>
                <a:lnTo>
                  <a:pt x="1223692" y="536444"/>
                </a:lnTo>
                <a:lnTo>
                  <a:pt x="1236268" y="536444"/>
                </a:lnTo>
                <a:lnTo>
                  <a:pt x="1204838" y="585568"/>
                </a:lnTo>
                <a:close/>
                <a:moveTo>
                  <a:pt x="7598" y="1817750"/>
                </a:moveTo>
                <a:lnTo>
                  <a:pt x="4254" y="1815053"/>
                </a:lnTo>
                <a:lnTo>
                  <a:pt x="0" y="1798427"/>
                </a:lnTo>
                <a:lnTo>
                  <a:pt x="109885" y="1756658"/>
                </a:lnTo>
                <a:lnTo>
                  <a:pt x="129656" y="1740366"/>
                </a:lnTo>
                <a:lnTo>
                  <a:pt x="91484" y="1731561"/>
                </a:lnTo>
                <a:lnTo>
                  <a:pt x="211790" y="1686463"/>
                </a:lnTo>
                <a:lnTo>
                  <a:pt x="339300" y="1651588"/>
                </a:lnTo>
                <a:lnTo>
                  <a:pt x="457924" y="1594880"/>
                </a:lnTo>
                <a:cubicBezTo>
                  <a:pt x="744038" y="1388040"/>
                  <a:pt x="993356" y="1124157"/>
                  <a:pt x="1205884" y="803234"/>
                </a:cubicBezTo>
                <a:cubicBezTo>
                  <a:pt x="1333358" y="562188"/>
                  <a:pt x="1399430" y="419616"/>
                  <a:pt x="1404090" y="375510"/>
                </a:cubicBezTo>
                <a:lnTo>
                  <a:pt x="1398459" y="353445"/>
                </a:lnTo>
                <a:lnTo>
                  <a:pt x="1251978" y="517426"/>
                </a:lnTo>
                <a:lnTo>
                  <a:pt x="1238361" y="526939"/>
                </a:lnTo>
                <a:lnTo>
                  <a:pt x="1224743" y="526932"/>
                </a:lnTo>
                <a:lnTo>
                  <a:pt x="1225785" y="517426"/>
                </a:lnTo>
                <a:lnTo>
                  <a:pt x="1405173" y="283952"/>
                </a:lnTo>
                <a:lnTo>
                  <a:pt x="1409621" y="273370"/>
                </a:lnTo>
                <a:lnTo>
                  <a:pt x="1387111" y="273376"/>
                </a:lnTo>
                <a:cubicBezTo>
                  <a:pt x="1248130" y="475167"/>
                  <a:pt x="1165384" y="576063"/>
                  <a:pt x="1138843" y="576063"/>
                </a:cubicBezTo>
                <a:lnTo>
                  <a:pt x="1101135" y="556250"/>
                </a:lnTo>
                <a:lnTo>
                  <a:pt x="1101135" y="565762"/>
                </a:lnTo>
                <a:cubicBezTo>
                  <a:pt x="1067612" y="565762"/>
                  <a:pt x="1028496" y="540668"/>
                  <a:pt x="983805" y="490486"/>
                </a:cubicBezTo>
                <a:lnTo>
                  <a:pt x="1140936" y="332012"/>
                </a:lnTo>
                <a:lnTo>
                  <a:pt x="1174459" y="286842"/>
                </a:lnTo>
                <a:lnTo>
                  <a:pt x="1172366" y="292394"/>
                </a:lnTo>
                <a:cubicBezTo>
                  <a:pt x="1217057" y="258582"/>
                  <a:pt x="1265596" y="187267"/>
                  <a:pt x="1317973" y="78449"/>
                </a:cubicBezTo>
                <a:cubicBezTo>
                  <a:pt x="1322159" y="40414"/>
                  <a:pt x="1342768" y="14261"/>
                  <a:pt x="1379782" y="0"/>
                </a:cubicBezTo>
                <a:lnTo>
                  <a:pt x="1393399" y="7"/>
                </a:lnTo>
                <a:lnTo>
                  <a:pt x="1392348" y="9513"/>
                </a:lnTo>
                <a:lnTo>
                  <a:pt x="1377689" y="19813"/>
                </a:lnTo>
                <a:lnTo>
                  <a:pt x="1376638" y="29318"/>
                </a:lnTo>
                <a:lnTo>
                  <a:pt x="1389204" y="38830"/>
                </a:lnTo>
                <a:lnTo>
                  <a:pt x="1359877" y="58636"/>
                </a:lnTo>
                <a:lnTo>
                  <a:pt x="1356732" y="87955"/>
                </a:lnTo>
                <a:lnTo>
                  <a:pt x="1382916" y="87954"/>
                </a:lnTo>
                <a:cubicBezTo>
                  <a:pt x="1387111" y="52034"/>
                  <a:pt x="1408059" y="25889"/>
                  <a:pt x="1445776" y="9513"/>
                </a:cubicBezTo>
                <a:lnTo>
                  <a:pt x="1459394" y="9512"/>
                </a:lnTo>
                <a:lnTo>
                  <a:pt x="1519101" y="58636"/>
                </a:lnTo>
                <a:cubicBezTo>
                  <a:pt x="1542150" y="58636"/>
                  <a:pt x="1556114" y="87955"/>
                  <a:pt x="1561004" y="146591"/>
                </a:cubicBezTo>
                <a:cubicBezTo>
                  <a:pt x="1606399" y="214207"/>
                  <a:pt x="1627346" y="262806"/>
                  <a:pt x="1623855" y="292394"/>
                </a:cubicBezTo>
                <a:lnTo>
                  <a:pt x="1710806" y="455617"/>
                </a:lnTo>
                <a:lnTo>
                  <a:pt x="1778893" y="438977"/>
                </a:lnTo>
                <a:lnTo>
                  <a:pt x="1730711" y="507126"/>
                </a:lnTo>
                <a:lnTo>
                  <a:pt x="1727567" y="536444"/>
                </a:lnTo>
                <a:lnTo>
                  <a:pt x="1742236" y="526932"/>
                </a:lnTo>
                <a:lnTo>
                  <a:pt x="1755853" y="526932"/>
                </a:lnTo>
                <a:lnTo>
                  <a:pt x="1767368" y="536444"/>
                </a:lnTo>
                <a:lnTo>
                  <a:pt x="1764224" y="565762"/>
                </a:lnTo>
                <a:lnTo>
                  <a:pt x="1750616" y="565762"/>
                </a:lnTo>
                <a:lnTo>
                  <a:pt x="1738041" y="556250"/>
                </a:lnTo>
                <a:lnTo>
                  <a:pt x="1725474" y="556250"/>
                </a:lnTo>
                <a:lnTo>
                  <a:pt x="1696137" y="576063"/>
                </a:lnTo>
                <a:lnTo>
                  <a:pt x="1669953" y="576063"/>
                </a:lnTo>
                <a:lnTo>
                  <a:pt x="1632235" y="556250"/>
                </a:lnTo>
                <a:lnTo>
                  <a:pt x="1631193" y="565762"/>
                </a:lnTo>
                <a:cubicBezTo>
                  <a:pt x="1583697" y="559423"/>
                  <a:pt x="1550183" y="543309"/>
                  <a:pt x="1530625" y="517426"/>
                </a:cubicBezTo>
                <a:cubicBezTo>
                  <a:pt x="1515262" y="517426"/>
                  <a:pt x="1499636" y="500324"/>
                  <a:pt x="1483749" y="466119"/>
                </a:cubicBezTo>
                <a:lnTo>
                  <a:pt x="1473400" y="438496"/>
                </a:lnTo>
                <a:lnTo>
                  <a:pt x="1468083" y="463772"/>
                </a:lnTo>
                <a:cubicBezTo>
                  <a:pt x="1431181" y="621574"/>
                  <a:pt x="1397427" y="711573"/>
                  <a:pt x="1366815" y="733775"/>
                </a:cubicBezTo>
                <a:lnTo>
                  <a:pt x="1210201" y="984027"/>
                </a:lnTo>
                <a:lnTo>
                  <a:pt x="1443446" y="659312"/>
                </a:lnTo>
                <a:lnTo>
                  <a:pt x="1446371" y="674851"/>
                </a:lnTo>
                <a:cubicBezTo>
                  <a:pt x="1385820" y="802829"/>
                  <a:pt x="1293239" y="944048"/>
                  <a:pt x="1168634" y="1098503"/>
                </a:cubicBezTo>
                <a:cubicBezTo>
                  <a:pt x="1146673" y="1125724"/>
                  <a:pt x="1123794" y="1153177"/>
                  <a:pt x="1099985" y="1180863"/>
                </a:cubicBezTo>
                <a:cubicBezTo>
                  <a:pt x="1001379" y="1296703"/>
                  <a:pt x="885836" y="1419398"/>
                  <a:pt x="753357" y="1548937"/>
                </a:cubicBezTo>
                <a:cubicBezTo>
                  <a:pt x="651973" y="1638104"/>
                  <a:pt x="524751" y="1712779"/>
                  <a:pt x="371677" y="1772954"/>
                </a:cubicBezTo>
                <a:cubicBezTo>
                  <a:pt x="227053" y="1854596"/>
                  <a:pt x="141803" y="1884980"/>
                  <a:pt x="115941" y="1864116"/>
                </a:cubicBezTo>
                <a:cubicBezTo>
                  <a:pt x="112376" y="1861240"/>
                  <a:pt x="109760" y="1857187"/>
                  <a:pt x="108101" y="1851936"/>
                </a:cubicBezTo>
                <a:lnTo>
                  <a:pt x="237757" y="1793875"/>
                </a:lnTo>
                <a:lnTo>
                  <a:pt x="278583" y="1763795"/>
                </a:lnTo>
                <a:lnTo>
                  <a:pt x="274993" y="1747718"/>
                </a:lnTo>
                <a:cubicBezTo>
                  <a:pt x="121262" y="1814189"/>
                  <a:pt x="32124" y="1837536"/>
                  <a:pt x="7598" y="1817750"/>
                </a:cubicBezTo>
                <a:close/>
              </a:path>
            </a:pathLst>
          </a:custGeom>
          <a:solidFill>
            <a:srgbClr val="075555"/>
          </a:solidFill>
          <a:ln>
            <a:solidFill>
              <a:srgbClr val="075555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9A0B4A-0C77-A7E8-0EC0-9022330F12D9}"/>
              </a:ext>
            </a:extLst>
          </p:cNvPr>
          <p:cNvSpPr txBox="1"/>
          <p:nvPr/>
        </p:nvSpPr>
        <p:spPr>
          <a:xfrm rot="3967479">
            <a:off x="5777873" y="4468928"/>
            <a:ext cx="865769" cy="1744642"/>
          </a:xfrm>
          <a:custGeom>
            <a:avLst/>
            <a:gdLst>
              <a:gd name="connsiteX0" fmla="*/ 1432149 w 1778893"/>
              <a:gd name="connsiteY0" fmla="*/ 119651 h 1870486"/>
              <a:gd name="connsiteX1" fmla="*/ 1445776 w 1778893"/>
              <a:gd name="connsiteY1" fmla="*/ 119651 h 1870486"/>
              <a:gd name="connsiteX2" fmla="*/ 1455199 w 1778893"/>
              <a:gd name="connsiteY2" fmla="*/ 41209 h 1870486"/>
              <a:gd name="connsiteX3" fmla="*/ 1441581 w 1778893"/>
              <a:gd name="connsiteY3" fmla="*/ 41209 h 1870486"/>
              <a:gd name="connsiteX4" fmla="*/ 1422727 w 1778893"/>
              <a:gd name="connsiteY4" fmla="*/ 90332 h 1870486"/>
              <a:gd name="connsiteX5" fmla="*/ 1157698 w 1778893"/>
              <a:gd name="connsiteY5" fmla="*/ 419966 h 1870486"/>
              <a:gd name="connsiteX6" fmla="*/ 1364062 w 1778893"/>
              <a:gd name="connsiteY6" fmla="*/ 136290 h 1870486"/>
              <a:gd name="connsiteX7" fmla="*/ 1353589 w 1778893"/>
              <a:gd name="connsiteY7" fmla="*/ 106972 h 1870486"/>
              <a:gd name="connsiteX8" fmla="*/ 1339971 w 1778893"/>
              <a:gd name="connsiteY8" fmla="*/ 106972 h 1870486"/>
              <a:gd name="connsiteX9" fmla="*/ 1176552 w 1778893"/>
              <a:gd name="connsiteY9" fmla="*/ 370836 h 1870486"/>
              <a:gd name="connsiteX10" fmla="*/ 1177603 w 1778893"/>
              <a:gd name="connsiteY10" fmla="*/ 585568 h 1870486"/>
              <a:gd name="connsiteX11" fmla="*/ 1180747 w 1778893"/>
              <a:gd name="connsiteY11" fmla="*/ 565762 h 1870486"/>
              <a:gd name="connsiteX12" fmla="*/ 1211126 w 1778893"/>
              <a:gd name="connsiteY12" fmla="*/ 526932 h 1870486"/>
              <a:gd name="connsiteX13" fmla="*/ 1223692 w 1778893"/>
              <a:gd name="connsiteY13" fmla="*/ 536444 h 1870486"/>
              <a:gd name="connsiteX14" fmla="*/ 1236268 w 1778893"/>
              <a:gd name="connsiteY14" fmla="*/ 536444 h 1870486"/>
              <a:gd name="connsiteX15" fmla="*/ 1204838 w 1778893"/>
              <a:gd name="connsiteY15" fmla="*/ 585568 h 1870486"/>
              <a:gd name="connsiteX16" fmla="*/ 7598 w 1778893"/>
              <a:gd name="connsiteY16" fmla="*/ 1817750 h 1870486"/>
              <a:gd name="connsiteX17" fmla="*/ 4254 w 1778893"/>
              <a:gd name="connsiteY17" fmla="*/ 1815053 h 1870486"/>
              <a:gd name="connsiteX18" fmla="*/ 0 w 1778893"/>
              <a:gd name="connsiteY18" fmla="*/ 1798427 h 1870486"/>
              <a:gd name="connsiteX19" fmla="*/ 109885 w 1778893"/>
              <a:gd name="connsiteY19" fmla="*/ 1756658 h 1870486"/>
              <a:gd name="connsiteX20" fmla="*/ 129656 w 1778893"/>
              <a:gd name="connsiteY20" fmla="*/ 1740366 h 1870486"/>
              <a:gd name="connsiteX21" fmla="*/ 91484 w 1778893"/>
              <a:gd name="connsiteY21" fmla="*/ 1731561 h 1870486"/>
              <a:gd name="connsiteX22" fmla="*/ 211790 w 1778893"/>
              <a:gd name="connsiteY22" fmla="*/ 1686463 h 1870486"/>
              <a:gd name="connsiteX23" fmla="*/ 339300 w 1778893"/>
              <a:gd name="connsiteY23" fmla="*/ 1651588 h 1870486"/>
              <a:gd name="connsiteX24" fmla="*/ 457924 w 1778893"/>
              <a:gd name="connsiteY24" fmla="*/ 1594880 h 1870486"/>
              <a:gd name="connsiteX25" fmla="*/ 1205884 w 1778893"/>
              <a:gd name="connsiteY25" fmla="*/ 803234 h 1870486"/>
              <a:gd name="connsiteX26" fmla="*/ 1404090 w 1778893"/>
              <a:gd name="connsiteY26" fmla="*/ 375510 h 1870486"/>
              <a:gd name="connsiteX27" fmla="*/ 1398459 w 1778893"/>
              <a:gd name="connsiteY27" fmla="*/ 353445 h 1870486"/>
              <a:gd name="connsiteX28" fmla="*/ 1251978 w 1778893"/>
              <a:gd name="connsiteY28" fmla="*/ 517426 h 1870486"/>
              <a:gd name="connsiteX29" fmla="*/ 1238361 w 1778893"/>
              <a:gd name="connsiteY29" fmla="*/ 526939 h 1870486"/>
              <a:gd name="connsiteX30" fmla="*/ 1224743 w 1778893"/>
              <a:gd name="connsiteY30" fmla="*/ 526932 h 1870486"/>
              <a:gd name="connsiteX31" fmla="*/ 1225785 w 1778893"/>
              <a:gd name="connsiteY31" fmla="*/ 517426 h 1870486"/>
              <a:gd name="connsiteX32" fmla="*/ 1405173 w 1778893"/>
              <a:gd name="connsiteY32" fmla="*/ 283952 h 1870486"/>
              <a:gd name="connsiteX33" fmla="*/ 1409621 w 1778893"/>
              <a:gd name="connsiteY33" fmla="*/ 273370 h 1870486"/>
              <a:gd name="connsiteX34" fmla="*/ 1387111 w 1778893"/>
              <a:gd name="connsiteY34" fmla="*/ 273376 h 1870486"/>
              <a:gd name="connsiteX35" fmla="*/ 1138843 w 1778893"/>
              <a:gd name="connsiteY35" fmla="*/ 576063 h 1870486"/>
              <a:gd name="connsiteX36" fmla="*/ 1101135 w 1778893"/>
              <a:gd name="connsiteY36" fmla="*/ 556250 h 1870486"/>
              <a:gd name="connsiteX37" fmla="*/ 1101135 w 1778893"/>
              <a:gd name="connsiteY37" fmla="*/ 565762 h 1870486"/>
              <a:gd name="connsiteX38" fmla="*/ 983805 w 1778893"/>
              <a:gd name="connsiteY38" fmla="*/ 490486 h 1870486"/>
              <a:gd name="connsiteX39" fmla="*/ 1140936 w 1778893"/>
              <a:gd name="connsiteY39" fmla="*/ 332012 h 1870486"/>
              <a:gd name="connsiteX40" fmla="*/ 1174459 w 1778893"/>
              <a:gd name="connsiteY40" fmla="*/ 286842 h 1870486"/>
              <a:gd name="connsiteX41" fmla="*/ 1172366 w 1778893"/>
              <a:gd name="connsiteY41" fmla="*/ 292394 h 1870486"/>
              <a:gd name="connsiteX42" fmla="*/ 1317973 w 1778893"/>
              <a:gd name="connsiteY42" fmla="*/ 78449 h 1870486"/>
              <a:gd name="connsiteX43" fmla="*/ 1379782 w 1778893"/>
              <a:gd name="connsiteY43" fmla="*/ 0 h 1870486"/>
              <a:gd name="connsiteX44" fmla="*/ 1393399 w 1778893"/>
              <a:gd name="connsiteY44" fmla="*/ 7 h 1870486"/>
              <a:gd name="connsiteX45" fmla="*/ 1392348 w 1778893"/>
              <a:gd name="connsiteY45" fmla="*/ 9513 h 1870486"/>
              <a:gd name="connsiteX46" fmla="*/ 1377689 w 1778893"/>
              <a:gd name="connsiteY46" fmla="*/ 19813 h 1870486"/>
              <a:gd name="connsiteX47" fmla="*/ 1376638 w 1778893"/>
              <a:gd name="connsiteY47" fmla="*/ 29318 h 1870486"/>
              <a:gd name="connsiteX48" fmla="*/ 1389204 w 1778893"/>
              <a:gd name="connsiteY48" fmla="*/ 38830 h 1870486"/>
              <a:gd name="connsiteX49" fmla="*/ 1359877 w 1778893"/>
              <a:gd name="connsiteY49" fmla="*/ 58636 h 1870486"/>
              <a:gd name="connsiteX50" fmla="*/ 1356732 w 1778893"/>
              <a:gd name="connsiteY50" fmla="*/ 87955 h 1870486"/>
              <a:gd name="connsiteX51" fmla="*/ 1382916 w 1778893"/>
              <a:gd name="connsiteY51" fmla="*/ 87954 h 1870486"/>
              <a:gd name="connsiteX52" fmla="*/ 1445776 w 1778893"/>
              <a:gd name="connsiteY52" fmla="*/ 9513 h 1870486"/>
              <a:gd name="connsiteX53" fmla="*/ 1459394 w 1778893"/>
              <a:gd name="connsiteY53" fmla="*/ 9512 h 1870486"/>
              <a:gd name="connsiteX54" fmla="*/ 1519101 w 1778893"/>
              <a:gd name="connsiteY54" fmla="*/ 58636 h 1870486"/>
              <a:gd name="connsiteX55" fmla="*/ 1561004 w 1778893"/>
              <a:gd name="connsiteY55" fmla="*/ 146591 h 1870486"/>
              <a:gd name="connsiteX56" fmla="*/ 1623855 w 1778893"/>
              <a:gd name="connsiteY56" fmla="*/ 292394 h 1870486"/>
              <a:gd name="connsiteX57" fmla="*/ 1710806 w 1778893"/>
              <a:gd name="connsiteY57" fmla="*/ 455617 h 1870486"/>
              <a:gd name="connsiteX58" fmla="*/ 1778893 w 1778893"/>
              <a:gd name="connsiteY58" fmla="*/ 438977 h 1870486"/>
              <a:gd name="connsiteX59" fmla="*/ 1730711 w 1778893"/>
              <a:gd name="connsiteY59" fmla="*/ 507126 h 1870486"/>
              <a:gd name="connsiteX60" fmla="*/ 1727567 w 1778893"/>
              <a:gd name="connsiteY60" fmla="*/ 536444 h 1870486"/>
              <a:gd name="connsiteX61" fmla="*/ 1742236 w 1778893"/>
              <a:gd name="connsiteY61" fmla="*/ 526932 h 1870486"/>
              <a:gd name="connsiteX62" fmla="*/ 1755853 w 1778893"/>
              <a:gd name="connsiteY62" fmla="*/ 526932 h 1870486"/>
              <a:gd name="connsiteX63" fmla="*/ 1767368 w 1778893"/>
              <a:gd name="connsiteY63" fmla="*/ 536444 h 1870486"/>
              <a:gd name="connsiteX64" fmla="*/ 1764224 w 1778893"/>
              <a:gd name="connsiteY64" fmla="*/ 565762 h 1870486"/>
              <a:gd name="connsiteX65" fmla="*/ 1750616 w 1778893"/>
              <a:gd name="connsiteY65" fmla="*/ 565762 h 1870486"/>
              <a:gd name="connsiteX66" fmla="*/ 1738041 w 1778893"/>
              <a:gd name="connsiteY66" fmla="*/ 556250 h 1870486"/>
              <a:gd name="connsiteX67" fmla="*/ 1725474 w 1778893"/>
              <a:gd name="connsiteY67" fmla="*/ 556250 h 1870486"/>
              <a:gd name="connsiteX68" fmla="*/ 1696137 w 1778893"/>
              <a:gd name="connsiteY68" fmla="*/ 576063 h 1870486"/>
              <a:gd name="connsiteX69" fmla="*/ 1669953 w 1778893"/>
              <a:gd name="connsiteY69" fmla="*/ 576063 h 1870486"/>
              <a:gd name="connsiteX70" fmla="*/ 1632235 w 1778893"/>
              <a:gd name="connsiteY70" fmla="*/ 556250 h 1870486"/>
              <a:gd name="connsiteX71" fmla="*/ 1631193 w 1778893"/>
              <a:gd name="connsiteY71" fmla="*/ 565762 h 1870486"/>
              <a:gd name="connsiteX72" fmla="*/ 1530625 w 1778893"/>
              <a:gd name="connsiteY72" fmla="*/ 517426 h 1870486"/>
              <a:gd name="connsiteX73" fmla="*/ 1483749 w 1778893"/>
              <a:gd name="connsiteY73" fmla="*/ 466119 h 1870486"/>
              <a:gd name="connsiteX74" fmla="*/ 1473400 w 1778893"/>
              <a:gd name="connsiteY74" fmla="*/ 438496 h 1870486"/>
              <a:gd name="connsiteX75" fmla="*/ 1468083 w 1778893"/>
              <a:gd name="connsiteY75" fmla="*/ 463772 h 1870486"/>
              <a:gd name="connsiteX76" fmla="*/ 1366815 w 1778893"/>
              <a:gd name="connsiteY76" fmla="*/ 733775 h 1870486"/>
              <a:gd name="connsiteX77" fmla="*/ 1210201 w 1778893"/>
              <a:gd name="connsiteY77" fmla="*/ 984027 h 1870486"/>
              <a:gd name="connsiteX78" fmla="*/ 1443446 w 1778893"/>
              <a:gd name="connsiteY78" fmla="*/ 659312 h 1870486"/>
              <a:gd name="connsiteX79" fmla="*/ 1446371 w 1778893"/>
              <a:gd name="connsiteY79" fmla="*/ 674851 h 1870486"/>
              <a:gd name="connsiteX80" fmla="*/ 1168634 w 1778893"/>
              <a:gd name="connsiteY80" fmla="*/ 1098503 h 1870486"/>
              <a:gd name="connsiteX81" fmla="*/ 1099985 w 1778893"/>
              <a:gd name="connsiteY81" fmla="*/ 1180863 h 1870486"/>
              <a:gd name="connsiteX82" fmla="*/ 753357 w 1778893"/>
              <a:gd name="connsiteY82" fmla="*/ 1548937 h 1870486"/>
              <a:gd name="connsiteX83" fmla="*/ 371677 w 1778893"/>
              <a:gd name="connsiteY83" fmla="*/ 1772954 h 1870486"/>
              <a:gd name="connsiteX84" fmla="*/ 115941 w 1778893"/>
              <a:gd name="connsiteY84" fmla="*/ 1864116 h 1870486"/>
              <a:gd name="connsiteX85" fmla="*/ 108101 w 1778893"/>
              <a:gd name="connsiteY85" fmla="*/ 1851936 h 1870486"/>
              <a:gd name="connsiteX86" fmla="*/ 237757 w 1778893"/>
              <a:gd name="connsiteY86" fmla="*/ 1793875 h 1870486"/>
              <a:gd name="connsiteX87" fmla="*/ 278583 w 1778893"/>
              <a:gd name="connsiteY87" fmla="*/ 1763795 h 1870486"/>
              <a:gd name="connsiteX88" fmla="*/ 274993 w 1778893"/>
              <a:gd name="connsiteY88" fmla="*/ 1747718 h 1870486"/>
              <a:gd name="connsiteX89" fmla="*/ 7598 w 1778893"/>
              <a:gd name="connsiteY89" fmla="*/ 1817750 h 1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78893" h="1870486">
                <a:moveTo>
                  <a:pt x="1432149" y="119651"/>
                </a:moveTo>
                <a:lnTo>
                  <a:pt x="1445776" y="119651"/>
                </a:lnTo>
                <a:lnTo>
                  <a:pt x="1455199" y="41209"/>
                </a:lnTo>
                <a:lnTo>
                  <a:pt x="1441581" y="41209"/>
                </a:lnTo>
                <a:lnTo>
                  <a:pt x="1422727" y="90332"/>
                </a:lnTo>
                <a:close/>
                <a:moveTo>
                  <a:pt x="1157698" y="419966"/>
                </a:moveTo>
                <a:cubicBezTo>
                  <a:pt x="1224039" y="359215"/>
                  <a:pt x="1292831" y="264658"/>
                  <a:pt x="1364062" y="136290"/>
                </a:cubicBezTo>
                <a:lnTo>
                  <a:pt x="1353589" y="106972"/>
                </a:lnTo>
                <a:lnTo>
                  <a:pt x="1339971" y="106972"/>
                </a:lnTo>
                <a:cubicBezTo>
                  <a:pt x="1336480" y="141842"/>
                  <a:pt x="1282010" y="229789"/>
                  <a:pt x="1176552" y="370836"/>
                </a:cubicBezTo>
                <a:close/>
                <a:moveTo>
                  <a:pt x="1177603" y="585568"/>
                </a:moveTo>
                <a:lnTo>
                  <a:pt x="1180747" y="565762"/>
                </a:lnTo>
                <a:lnTo>
                  <a:pt x="1211126" y="526932"/>
                </a:lnTo>
                <a:lnTo>
                  <a:pt x="1223692" y="536444"/>
                </a:lnTo>
                <a:lnTo>
                  <a:pt x="1236268" y="536444"/>
                </a:lnTo>
                <a:lnTo>
                  <a:pt x="1204838" y="585568"/>
                </a:lnTo>
                <a:close/>
                <a:moveTo>
                  <a:pt x="7598" y="1817750"/>
                </a:moveTo>
                <a:lnTo>
                  <a:pt x="4254" y="1815053"/>
                </a:lnTo>
                <a:lnTo>
                  <a:pt x="0" y="1798427"/>
                </a:lnTo>
                <a:lnTo>
                  <a:pt x="109885" y="1756658"/>
                </a:lnTo>
                <a:lnTo>
                  <a:pt x="129656" y="1740366"/>
                </a:lnTo>
                <a:lnTo>
                  <a:pt x="91484" y="1731561"/>
                </a:lnTo>
                <a:lnTo>
                  <a:pt x="211790" y="1686463"/>
                </a:lnTo>
                <a:lnTo>
                  <a:pt x="339300" y="1651588"/>
                </a:lnTo>
                <a:lnTo>
                  <a:pt x="457924" y="1594880"/>
                </a:lnTo>
                <a:cubicBezTo>
                  <a:pt x="744038" y="1388040"/>
                  <a:pt x="993356" y="1124157"/>
                  <a:pt x="1205884" y="803234"/>
                </a:cubicBezTo>
                <a:cubicBezTo>
                  <a:pt x="1333358" y="562188"/>
                  <a:pt x="1399430" y="419616"/>
                  <a:pt x="1404090" y="375510"/>
                </a:cubicBezTo>
                <a:lnTo>
                  <a:pt x="1398459" y="353445"/>
                </a:lnTo>
                <a:lnTo>
                  <a:pt x="1251978" y="517426"/>
                </a:lnTo>
                <a:lnTo>
                  <a:pt x="1238361" y="526939"/>
                </a:lnTo>
                <a:lnTo>
                  <a:pt x="1224743" y="526932"/>
                </a:lnTo>
                <a:lnTo>
                  <a:pt x="1225785" y="517426"/>
                </a:lnTo>
                <a:lnTo>
                  <a:pt x="1405173" y="283952"/>
                </a:lnTo>
                <a:lnTo>
                  <a:pt x="1409621" y="273370"/>
                </a:lnTo>
                <a:lnTo>
                  <a:pt x="1387111" y="273376"/>
                </a:lnTo>
                <a:cubicBezTo>
                  <a:pt x="1248130" y="475167"/>
                  <a:pt x="1165384" y="576063"/>
                  <a:pt x="1138843" y="576063"/>
                </a:cubicBezTo>
                <a:lnTo>
                  <a:pt x="1101135" y="556250"/>
                </a:lnTo>
                <a:lnTo>
                  <a:pt x="1101135" y="565762"/>
                </a:lnTo>
                <a:cubicBezTo>
                  <a:pt x="1067612" y="565762"/>
                  <a:pt x="1028496" y="540668"/>
                  <a:pt x="983805" y="490486"/>
                </a:cubicBezTo>
                <a:lnTo>
                  <a:pt x="1140936" y="332012"/>
                </a:lnTo>
                <a:lnTo>
                  <a:pt x="1174459" y="286842"/>
                </a:lnTo>
                <a:lnTo>
                  <a:pt x="1172366" y="292394"/>
                </a:lnTo>
                <a:cubicBezTo>
                  <a:pt x="1217057" y="258582"/>
                  <a:pt x="1265596" y="187267"/>
                  <a:pt x="1317973" y="78449"/>
                </a:cubicBezTo>
                <a:cubicBezTo>
                  <a:pt x="1322159" y="40414"/>
                  <a:pt x="1342768" y="14261"/>
                  <a:pt x="1379782" y="0"/>
                </a:cubicBezTo>
                <a:lnTo>
                  <a:pt x="1393399" y="7"/>
                </a:lnTo>
                <a:lnTo>
                  <a:pt x="1392348" y="9513"/>
                </a:lnTo>
                <a:lnTo>
                  <a:pt x="1377689" y="19813"/>
                </a:lnTo>
                <a:lnTo>
                  <a:pt x="1376638" y="29318"/>
                </a:lnTo>
                <a:lnTo>
                  <a:pt x="1389204" y="38830"/>
                </a:lnTo>
                <a:lnTo>
                  <a:pt x="1359877" y="58636"/>
                </a:lnTo>
                <a:lnTo>
                  <a:pt x="1356732" y="87955"/>
                </a:lnTo>
                <a:lnTo>
                  <a:pt x="1382916" y="87954"/>
                </a:lnTo>
                <a:cubicBezTo>
                  <a:pt x="1387111" y="52034"/>
                  <a:pt x="1408059" y="25889"/>
                  <a:pt x="1445776" y="9513"/>
                </a:cubicBezTo>
                <a:lnTo>
                  <a:pt x="1459394" y="9512"/>
                </a:lnTo>
                <a:lnTo>
                  <a:pt x="1519101" y="58636"/>
                </a:lnTo>
                <a:cubicBezTo>
                  <a:pt x="1542150" y="58636"/>
                  <a:pt x="1556114" y="87955"/>
                  <a:pt x="1561004" y="146591"/>
                </a:cubicBezTo>
                <a:cubicBezTo>
                  <a:pt x="1606399" y="214207"/>
                  <a:pt x="1627346" y="262806"/>
                  <a:pt x="1623855" y="292394"/>
                </a:cubicBezTo>
                <a:lnTo>
                  <a:pt x="1710806" y="455617"/>
                </a:lnTo>
                <a:lnTo>
                  <a:pt x="1778893" y="438977"/>
                </a:lnTo>
                <a:lnTo>
                  <a:pt x="1730711" y="507126"/>
                </a:lnTo>
                <a:lnTo>
                  <a:pt x="1727567" y="536444"/>
                </a:lnTo>
                <a:lnTo>
                  <a:pt x="1742236" y="526932"/>
                </a:lnTo>
                <a:lnTo>
                  <a:pt x="1755853" y="526932"/>
                </a:lnTo>
                <a:lnTo>
                  <a:pt x="1767368" y="536444"/>
                </a:lnTo>
                <a:lnTo>
                  <a:pt x="1764224" y="565762"/>
                </a:lnTo>
                <a:lnTo>
                  <a:pt x="1750616" y="565762"/>
                </a:lnTo>
                <a:lnTo>
                  <a:pt x="1738041" y="556250"/>
                </a:lnTo>
                <a:lnTo>
                  <a:pt x="1725474" y="556250"/>
                </a:lnTo>
                <a:lnTo>
                  <a:pt x="1696137" y="576063"/>
                </a:lnTo>
                <a:lnTo>
                  <a:pt x="1669953" y="576063"/>
                </a:lnTo>
                <a:lnTo>
                  <a:pt x="1632235" y="556250"/>
                </a:lnTo>
                <a:lnTo>
                  <a:pt x="1631193" y="565762"/>
                </a:lnTo>
                <a:cubicBezTo>
                  <a:pt x="1583697" y="559423"/>
                  <a:pt x="1550183" y="543309"/>
                  <a:pt x="1530625" y="517426"/>
                </a:cubicBezTo>
                <a:cubicBezTo>
                  <a:pt x="1515262" y="517426"/>
                  <a:pt x="1499636" y="500324"/>
                  <a:pt x="1483749" y="466119"/>
                </a:cubicBezTo>
                <a:lnTo>
                  <a:pt x="1473400" y="438496"/>
                </a:lnTo>
                <a:lnTo>
                  <a:pt x="1468083" y="463772"/>
                </a:lnTo>
                <a:cubicBezTo>
                  <a:pt x="1431181" y="621574"/>
                  <a:pt x="1397427" y="711573"/>
                  <a:pt x="1366815" y="733775"/>
                </a:cubicBezTo>
                <a:lnTo>
                  <a:pt x="1210201" y="984027"/>
                </a:lnTo>
                <a:lnTo>
                  <a:pt x="1443446" y="659312"/>
                </a:lnTo>
                <a:lnTo>
                  <a:pt x="1446371" y="674851"/>
                </a:lnTo>
                <a:cubicBezTo>
                  <a:pt x="1385820" y="802829"/>
                  <a:pt x="1293239" y="944048"/>
                  <a:pt x="1168634" y="1098503"/>
                </a:cubicBezTo>
                <a:cubicBezTo>
                  <a:pt x="1146673" y="1125724"/>
                  <a:pt x="1123794" y="1153177"/>
                  <a:pt x="1099985" y="1180863"/>
                </a:cubicBezTo>
                <a:cubicBezTo>
                  <a:pt x="1001379" y="1296703"/>
                  <a:pt x="885836" y="1419398"/>
                  <a:pt x="753357" y="1548937"/>
                </a:cubicBezTo>
                <a:cubicBezTo>
                  <a:pt x="651973" y="1638104"/>
                  <a:pt x="524751" y="1712779"/>
                  <a:pt x="371677" y="1772954"/>
                </a:cubicBezTo>
                <a:cubicBezTo>
                  <a:pt x="227053" y="1854596"/>
                  <a:pt x="141803" y="1884980"/>
                  <a:pt x="115941" y="1864116"/>
                </a:cubicBezTo>
                <a:cubicBezTo>
                  <a:pt x="112376" y="1861240"/>
                  <a:pt x="109760" y="1857187"/>
                  <a:pt x="108101" y="1851936"/>
                </a:cubicBezTo>
                <a:lnTo>
                  <a:pt x="237757" y="1793875"/>
                </a:lnTo>
                <a:lnTo>
                  <a:pt x="278583" y="1763795"/>
                </a:lnTo>
                <a:lnTo>
                  <a:pt x="274993" y="1747718"/>
                </a:lnTo>
                <a:cubicBezTo>
                  <a:pt x="121262" y="1814189"/>
                  <a:pt x="32124" y="1837536"/>
                  <a:pt x="7598" y="1817750"/>
                </a:cubicBezTo>
                <a:close/>
              </a:path>
            </a:pathLst>
          </a:custGeom>
          <a:solidFill>
            <a:srgbClr val="075555"/>
          </a:solidFill>
          <a:ln>
            <a:solidFill>
              <a:srgbClr val="075555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5FFA1F-36CC-E2CF-8AD6-1F0C917E1A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711" t="28803" r="11842" b="7054"/>
          <a:stretch/>
        </p:blipFill>
        <p:spPr>
          <a:xfrm rot="827094">
            <a:off x="7401833" y="2295044"/>
            <a:ext cx="2690174" cy="3086494"/>
          </a:xfrm>
          <a:prstGeom prst="rect">
            <a:avLst/>
          </a:prstGeom>
          <a:ln w="57150">
            <a:solidFill>
              <a:srgbClr val="075555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4212A6-6A05-35AC-0875-C334D7047C1E}"/>
              </a:ext>
            </a:extLst>
          </p:cNvPr>
          <p:cNvSpPr/>
          <p:nvPr/>
        </p:nvSpPr>
        <p:spPr>
          <a:xfrm>
            <a:off x="0" y="1"/>
            <a:ext cx="1056116" cy="6858000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Bef>
                <a:spcPts val="600"/>
              </a:spcBef>
            </a:pPr>
            <a:endParaRPr lang="en-US" dirty="0"/>
          </a:p>
          <a:p>
            <a:pPr algn="ctr"/>
            <a:r>
              <a:rPr lang="lv-LV" sz="3200" dirty="0"/>
              <a:t>Uzlabot pieejamos pakalpojumus</a:t>
            </a:r>
          </a:p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4879733"/>
      </p:ext>
    </p:extLst>
  </p:cSld>
  <p:clrMapOvr>
    <a:masterClrMapping/>
  </p:clrMapOvr>
  <p:transition spd="slow" advClick="0" advTm="4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3757" y="250032"/>
            <a:ext cx="959358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</a:rPr>
              <a:t>Ikviena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</a:rPr>
              <a:t>iekļaušana</a:t>
            </a:r>
            <a:endParaRPr lang="en-US" sz="5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C1B244D-CEC7-3911-1AAC-C0417B453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0" y="1614987"/>
            <a:ext cx="5232400" cy="4386310"/>
          </a:xfrm>
          <a:prstGeom prst="rect">
            <a:avLst/>
          </a:prstGeom>
          <a:ln w="38100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7EB6FB-73BB-D79A-0B0F-C8F0A2114817}"/>
              </a:ext>
            </a:extLst>
          </p:cNvPr>
          <p:cNvSpPr/>
          <p:nvPr/>
        </p:nvSpPr>
        <p:spPr>
          <a:xfrm>
            <a:off x="2542186" y="1612248"/>
            <a:ext cx="2436214" cy="1598749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Darbnīca</a:t>
            </a:r>
            <a:r>
              <a:rPr lang="en-US" sz="3200" dirty="0"/>
              <a:t> </a:t>
            </a:r>
            <a:r>
              <a:rPr lang="en-US" sz="3200" dirty="0" err="1"/>
              <a:t>vecākiem</a:t>
            </a:r>
            <a:endParaRPr lang="en-US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89E31F-5C39-56F6-7D53-8C55A9EBA7BE}"/>
              </a:ext>
            </a:extLst>
          </p:cNvPr>
          <p:cNvSpPr/>
          <p:nvPr/>
        </p:nvSpPr>
        <p:spPr>
          <a:xfrm>
            <a:off x="2542186" y="3573246"/>
            <a:ext cx="2436214" cy="2442838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Nodarbības</a:t>
            </a:r>
            <a:r>
              <a:rPr lang="en-US" sz="3200" dirty="0"/>
              <a:t> </a:t>
            </a:r>
            <a:r>
              <a:rPr lang="en-US" sz="3200" dirty="0" err="1"/>
              <a:t>Dienas</a:t>
            </a:r>
            <a:r>
              <a:rPr lang="en-US" sz="3200" dirty="0"/>
              <a:t> </a:t>
            </a:r>
            <a:r>
              <a:rPr lang="en-US" sz="3200" dirty="0" err="1"/>
              <a:t>centrā</a:t>
            </a:r>
            <a:endParaRPr lang="en-US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3BE218-53F3-D07C-8BAF-589963FDF0F1}"/>
              </a:ext>
            </a:extLst>
          </p:cNvPr>
          <p:cNvSpPr/>
          <p:nvPr/>
        </p:nvSpPr>
        <p:spPr>
          <a:xfrm>
            <a:off x="0" y="1"/>
            <a:ext cx="1056116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Bef>
                <a:spcPts val="600"/>
              </a:spcBef>
            </a:pPr>
            <a:endParaRPr lang="en-US" dirty="0"/>
          </a:p>
          <a:p>
            <a:pPr algn="ctr"/>
            <a:r>
              <a:rPr lang="lv-LV" sz="3200" dirty="0"/>
              <a:t>Uzlabot pieejamos pakalpojumus</a:t>
            </a:r>
          </a:p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416045"/>
      </p:ext>
    </p:extLst>
  </p:cSld>
  <p:clrMapOvr>
    <a:masterClrMapping/>
  </p:clrMapOvr>
  <p:transition spd="slow" advClick="0" advTm="4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3254D4F-8834-3210-2F56-31E89356ED1E}"/>
              </a:ext>
            </a:extLst>
          </p:cNvPr>
          <p:cNvSpPr txBox="1">
            <a:spLocks/>
          </p:cNvSpPr>
          <p:nvPr/>
        </p:nvSpPr>
        <p:spPr>
          <a:xfrm>
            <a:off x="1635221" y="279009"/>
            <a:ext cx="79629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7555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VR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</a:rPr>
              <a:t>mācību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</a:rPr>
              <a:t>līdzeklis</a:t>
            </a:r>
            <a:endParaRPr lang="en-US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8EE82F-FA11-BDE8-5959-E1437CF71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500" y="1600201"/>
            <a:ext cx="5653394" cy="326685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C6846A-5C81-C0B7-C6BF-2D101EB27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886" y="485064"/>
            <a:ext cx="4198666" cy="59387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3A7A90-E425-D33D-7875-5BF54A83E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84" y="1801323"/>
            <a:ext cx="2428914" cy="24289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F263975-CA6A-B085-B907-3C383B06D950}"/>
              </a:ext>
            </a:extLst>
          </p:cNvPr>
          <p:cNvSpPr/>
          <p:nvPr/>
        </p:nvSpPr>
        <p:spPr>
          <a:xfrm>
            <a:off x="4496558" y="1533530"/>
            <a:ext cx="2240226" cy="1355295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1. Scan - Open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E126FE-4D6F-BCDF-4273-6A668C29E9F7}"/>
              </a:ext>
            </a:extLst>
          </p:cNvPr>
          <p:cNvSpPr txBox="1"/>
          <p:nvPr/>
        </p:nvSpPr>
        <p:spPr>
          <a:xfrm rot="13654382">
            <a:off x="3907189" y="1082504"/>
            <a:ext cx="624913" cy="839805"/>
          </a:xfrm>
          <a:custGeom>
            <a:avLst/>
            <a:gdLst>
              <a:gd name="connsiteX0" fmla="*/ 1432149 w 1778893"/>
              <a:gd name="connsiteY0" fmla="*/ 119651 h 1870486"/>
              <a:gd name="connsiteX1" fmla="*/ 1445776 w 1778893"/>
              <a:gd name="connsiteY1" fmla="*/ 119651 h 1870486"/>
              <a:gd name="connsiteX2" fmla="*/ 1455199 w 1778893"/>
              <a:gd name="connsiteY2" fmla="*/ 41209 h 1870486"/>
              <a:gd name="connsiteX3" fmla="*/ 1441581 w 1778893"/>
              <a:gd name="connsiteY3" fmla="*/ 41209 h 1870486"/>
              <a:gd name="connsiteX4" fmla="*/ 1422727 w 1778893"/>
              <a:gd name="connsiteY4" fmla="*/ 90332 h 1870486"/>
              <a:gd name="connsiteX5" fmla="*/ 1157698 w 1778893"/>
              <a:gd name="connsiteY5" fmla="*/ 419966 h 1870486"/>
              <a:gd name="connsiteX6" fmla="*/ 1364062 w 1778893"/>
              <a:gd name="connsiteY6" fmla="*/ 136290 h 1870486"/>
              <a:gd name="connsiteX7" fmla="*/ 1353589 w 1778893"/>
              <a:gd name="connsiteY7" fmla="*/ 106972 h 1870486"/>
              <a:gd name="connsiteX8" fmla="*/ 1339971 w 1778893"/>
              <a:gd name="connsiteY8" fmla="*/ 106972 h 1870486"/>
              <a:gd name="connsiteX9" fmla="*/ 1176552 w 1778893"/>
              <a:gd name="connsiteY9" fmla="*/ 370836 h 1870486"/>
              <a:gd name="connsiteX10" fmla="*/ 1177603 w 1778893"/>
              <a:gd name="connsiteY10" fmla="*/ 585568 h 1870486"/>
              <a:gd name="connsiteX11" fmla="*/ 1180747 w 1778893"/>
              <a:gd name="connsiteY11" fmla="*/ 565762 h 1870486"/>
              <a:gd name="connsiteX12" fmla="*/ 1211126 w 1778893"/>
              <a:gd name="connsiteY12" fmla="*/ 526932 h 1870486"/>
              <a:gd name="connsiteX13" fmla="*/ 1223692 w 1778893"/>
              <a:gd name="connsiteY13" fmla="*/ 536444 h 1870486"/>
              <a:gd name="connsiteX14" fmla="*/ 1236268 w 1778893"/>
              <a:gd name="connsiteY14" fmla="*/ 536444 h 1870486"/>
              <a:gd name="connsiteX15" fmla="*/ 1204838 w 1778893"/>
              <a:gd name="connsiteY15" fmla="*/ 585568 h 1870486"/>
              <a:gd name="connsiteX16" fmla="*/ 7598 w 1778893"/>
              <a:gd name="connsiteY16" fmla="*/ 1817750 h 1870486"/>
              <a:gd name="connsiteX17" fmla="*/ 4254 w 1778893"/>
              <a:gd name="connsiteY17" fmla="*/ 1815053 h 1870486"/>
              <a:gd name="connsiteX18" fmla="*/ 0 w 1778893"/>
              <a:gd name="connsiteY18" fmla="*/ 1798427 h 1870486"/>
              <a:gd name="connsiteX19" fmla="*/ 109885 w 1778893"/>
              <a:gd name="connsiteY19" fmla="*/ 1756658 h 1870486"/>
              <a:gd name="connsiteX20" fmla="*/ 129656 w 1778893"/>
              <a:gd name="connsiteY20" fmla="*/ 1740366 h 1870486"/>
              <a:gd name="connsiteX21" fmla="*/ 91484 w 1778893"/>
              <a:gd name="connsiteY21" fmla="*/ 1731561 h 1870486"/>
              <a:gd name="connsiteX22" fmla="*/ 211790 w 1778893"/>
              <a:gd name="connsiteY22" fmla="*/ 1686463 h 1870486"/>
              <a:gd name="connsiteX23" fmla="*/ 339300 w 1778893"/>
              <a:gd name="connsiteY23" fmla="*/ 1651588 h 1870486"/>
              <a:gd name="connsiteX24" fmla="*/ 457924 w 1778893"/>
              <a:gd name="connsiteY24" fmla="*/ 1594880 h 1870486"/>
              <a:gd name="connsiteX25" fmla="*/ 1205884 w 1778893"/>
              <a:gd name="connsiteY25" fmla="*/ 803234 h 1870486"/>
              <a:gd name="connsiteX26" fmla="*/ 1404090 w 1778893"/>
              <a:gd name="connsiteY26" fmla="*/ 375510 h 1870486"/>
              <a:gd name="connsiteX27" fmla="*/ 1398459 w 1778893"/>
              <a:gd name="connsiteY27" fmla="*/ 353445 h 1870486"/>
              <a:gd name="connsiteX28" fmla="*/ 1251978 w 1778893"/>
              <a:gd name="connsiteY28" fmla="*/ 517426 h 1870486"/>
              <a:gd name="connsiteX29" fmla="*/ 1238361 w 1778893"/>
              <a:gd name="connsiteY29" fmla="*/ 526939 h 1870486"/>
              <a:gd name="connsiteX30" fmla="*/ 1224743 w 1778893"/>
              <a:gd name="connsiteY30" fmla="*/ 526932 h 1870486"/>
              <a:gd name="connsiteX31" fmla="*/ 1225785 w 1778893"/>
              <a:gd name="connsiteY31" fmla="*/ 517426 h 1870486"/>
              <a:gd name="connsiteX32" fmla="*/ 1405173 w 1778893"/>
              <a:gd name="connsiteY32" fmla="*/ 283952 h 1870486"/>
              <a:gd name="connsiteX33" fmla="*/ 1409621 w 1778893"/>
              <a:gd name="connsiteY33" fmla="*/ 273370 h 1870486"/>
              <a:gd name="connsiteX34" fmla="*/ 1387111 w 1778893"/>
              <a:gd name="connsiteY34" fmla="*/ 273376 h 1870486"/>
              <a:gd name="connsiteX35" fmla="*/ 1138843 w 1778893"/>
              <a:gd name="connsiteY35" fmla="*/ 576063 h 1870486"/>
              <a:gd name="connsiteX36" fmla="*/ 1101135 w 1778893"/>
              <a:gd name="connsiteY36" fmla="*/ 556250 h 1870486"/>
              <a:gd name="connsiteX37" fmla="*/ 1101135 w 1778893"/>
              <a:gd name="connsiteY37" fmla="*/ 565762 h 1870486"/>
              <a:gd name="connsiteX38" fmla="*/ 983805 w 1778893"/>
              <a:gd name="connsiteY38" fmla="*/ 490486 h 1870486"/>
              <a:gd name="connsiteX39" fmla="*/ 1140936 w 1778893"/>
              <a:gd name="connsiteY39" fmla="*/ 332012 h 1870486"/>
              <a:gd name="connsiteX40" fmla="*/ 1174459 w 1778893"/>
              <a:gd name="connsiteY40" fmla="*/ 286842 h 1870486"/>
              <a:gd name="connsiteX41" fmla="*/ 1172366 w 1778893"/>
              <a:gd name="connsiteY41" fmla="*/ 292394 h 1870486"/>
              <a:gd name="connsiteX42" fmla="*/ 1317973 w 1778893"/>
              <a:gd name="connsiteY42" fmla="*/ 78449 h 1870486"/>
              <a:gd name="connsiteX43" fmla="*/ 1379782 w 1778893"/>
              <a:gd name="connsiteY43" fmla="*/ 0 h 1870486"/>
              <a:gd name="connsiteX44" fmla="*/ 1393399 w 1778893"/>
              <a:gd name="connsiteY44" fmla="*/ 7 h 1870486"/>
              <a:gd name="connsiteX45" fmla="*/ 1392348 w 1778893"/>
              <a:gd name="connsiteY45" fmla="*/ 9513 h 1870486"/>
              <a:gd name="connsiteX46" fmla="*/ 1377689 w 1778893"/>
              <a:gd name="connsiteY46" fmla="*/ 19813 h 1870486"/>
              <a:gd name="connsiteX47" fmla="*/ 1376638 w 1778893"/>
              <a:gd name="connsiteY47" fmla="*/ 29318 h 1870486"/>
              <a:gd name="connsiteX48" fmla="*/ 1389204 w 1778893"/>
              <a:gd name="connsiteY48" fmla="*/ 38830 h 1870486"/>
              <a:gd name="connsiteX49" fmla="*/ 1359877 w 1778893"/>
              <a:gd name="connsiteY49" fmla="*/ 58636 h 1870486"/>
              <a:gd name="connsiteX50" fmla="*/ 1356732 w 1778893"/>
              <a:gd name="connsiteY50" fmla="*/ 87955 h 1870486"/>
              <a:gd name="connsiteX51" fmla="*/ 1382916 w 1778893"/>
              <a:gd name="connsiteY51" fmla="*/ 87954 h 1870486"/>
              <a:gd name="connsiteX52" fmla="*/ 1445776 w 1778893"/>
              <a:gd name="connsiteY52" fmla="*/ 9513 h 1870486"/>
              <a:gd name="connsiteX53" fmla="*/ 1459394 w 1778893"/>
              <a:gd name="connsiteY53" fmla="*/ 9512 h 1870486"/>
              <a:gd name="connsiteX54" fmla="*/ 1519101 w 1778893"/>
              <a:gd name="connsiteY54" fmla="*/ 58636 h 1870486"/>
              <a:gd name="connsiteX55" fmla="*/ 1561004 w 1778893"/>
              <a:gd name="connsiteY55" fmla="*/ 146591 h 1870486"/>
              <a:gd name="connsiteX56" fmla="*/ 1623855 w 1778893"/>
              <a:gd name="connsiteY56" fmla="*/ 292394 h 1870486"/>
              <a:gd name="connsiteX57" fmla="*/ 1710806 w 1778893"/>
              <a:gd name="connsiteY57" fmla="*/ 455617 h 1870486"/>
              <a:gd name="connsiteX58" fmla="*/ 1778893 w 1778893"/>
              <a:gd name="connsiteY58" fmla="*/ 438977 h 1870486"/>
              <a:gd name="connsiteX59" fmla="*/ 1730711 w 1778893"/>
              <a:gd name="connsiteY59" fmla="*/ 507126 h 1870486"/>
              <a:gd name="connsiteX60" fmla="*/ 1727567 w 1778893"/>
              <a:gd name="connsiteY60" fmla="*/ 536444 h 1870486"/>
              <a:gd name="connsiteX61" fmla="*/ 1742236 w 1778893"/>
              <a:gd name="connsiteY61" fmla="*/ 526932 h 1870486"/>
              <a:gd name="connsiteX62" fmla="*/ 1755853 w 1778893"/>
              <a:gd name="connsiteY62" fmla="*/ 526932 h 1870486"/>
              <a:gd name="connsiteX63" fmla="*/ 1767368 w 1778893"/>
              <a:gd name="connsiteY63" fmla="*/ 536444 h 1870486"/>
              <a:gd name="connsiteX64" fmla="*/ 1764224 w 1778893"/>
              <a:gd name="connsiteY64" fmla="*/ 565762 h 1870486"/>
              <a:gd name="connsiteX65" fmla="*/ 1750616 w 1778893"/>
              <a:gd name="connsiteY65" fmla="*/ 565762 h 1870486"/>
              <a:gd name="connsiteX66" fmla="*/ 1738041 w 1778893"/>
              <a:gd name="connsiteY66" fmla="*/ 556250 h 1870486"/>
              <a:gd name="connsiteX67" fmla="*/ 1725474 w 1778893"/>
              <a:gd name="connsiteY67" fmla="*/ 556250 h 1870486"/>
              <a:gd name="connsiteX68" fmla="*/ 1696137 w 1778893"/>
              <a:gd name="connsiteY68" fmla="*/ 576063 h 1870486"/>
              <a:gd name="connsiteX69" fmla="*/ 1669953 w 1778893"/>
              <a:gd name="connsiteY69" fmla="*/ 576063 h 1870486"/>
              <a:gd name="connsiteX70" fmla="*/ 1632235 w 1778893"/>
              <a:gd name="connsiteY70" fmla="*/ 556250 h 1870486"/>
              <a:gd name="connsiteX71" fmla="*/ 1631193 w 1778893"/>
              <a:gd name="connsiteY71" fmla="*/ 565762 h 1870486"/>
              <a:gd name="connsiteX72" fmla="*/ 1530625 w 1778893"/>
              <a:gd name="connsiteY72" fmla="*/ 517426 h 1870486"/>
              <a:gd name="connsiteX73" fmla="*/ 1483749 w 1778893"/>
              <a:gd name="connsiteY73" fmla="*/ 466119 h 1870486"/>
              <a:gd name="connsiteX74" fmla="*/ 1473400 w 1778893"/>
              <a:gd name="connsiteY74" fmla="*/ 438496 h 1870486"/>
              <a:gd name="connsiteX75" fmla="*/ 1468083 w 1778893"/>
              <a:gd name="connsiteY75" fmla="*/ 463772 h 1870486"/>
              <a:gd name="connsiteX76" fmla="*/ 1366815 w 1778893"/>
              <a:gd name="connsiteY76" fmla="*/ 733775 h 1870486"/>
              <a:gd name="connsiteX77" fmla="*/ 1210201 w 1778893"/>
              <a:gd name="connsiteY77" fmla="*/ 984027 h 1870486"/>
              <a:gd name="connsiteX78" fmla="*/ 1443446 w 1778893"/>
              <a:gd name="connsiteY78" fmla="*/ 659312 h 1870486"/>
              <a:gd name="connsiteX79" fmla="*/ 1446371 w 1778893"/>
              <a:gd name="connsiteY79" fmla="*/ 674851 h 1870486"/>
              <a:gd name="connsiteX80" fmla="*/ 1168634 w 1778893"/>
              <a:gd name="connsiteY80" fmla="*/ 1098503 h 1870486"/>
              <a:gd name="connsiteX81" fmla="*/ 1099985 w 1778893"/>
              <a:gd name="connsiteY81" fmla="*/ 1180863 h 1870486"/>
              <a:gd name="connsiteX82" fmla="*/ 753357 w 1778893"/>
              <a:gd name="connsiteY82" fmla="*/ 1548937 h 1870486"/>
              <a:gd name="connsiteX83" fmla="*/ 371677 w 1778893"/>
              <a:gd name="connsiteY83" fmla="*/ 1772954 h 1870486"/>
              <a:gd name="connsiteX84" fmla="*/ 115941 w 1778893"/>
              <a:gd name="connsiteY84" fmla="*/ 1864116 h 1870486"/>
              <a:gd name="connsiteX85" fmla="*/ 108101 w 1778893"/>
              <a:gd name="connsiteY85" fmla="*/ 1851936 h 1870486"/>
              <a:gd name="connsiteX86" fmla="*/ 237757 w 1778893"/>
              <a:gd name="connsiteY86" fmla="*/ 1793875 h 1870486"/>
              <a:gd name="connsiteX87" fmla="*/ 278583 w 1778893"/>
              <a:gd name="connsiteY87" fmla="*/ 1763795 h 1870486"/>
              <a:gd name="connsiteX88" fmla="*/ 274993 w 1778893"/>
              <a:gd name="connsiteY88" fmla="*/ 1747718 h 1870486"/>
              <a:gd name="connsiteX89" fmla="*/ 7598 w 1778893"/>
              <a:gd name="connsiteY89" fmla="*/ 1817750 h 1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78893" h="1870486">
                <a:moveTo>
                  <a:pt x="1432149" y="119651"/>
                </a:moveTo>
                <a:lnTo>
                  <a:pt x="1445776" y="119651"/>
                </a:lnTo>
                <a:lnTo>
                  <a:pt x="1455199" y="41209"/>
                </a:lnTo>
                <a:lnTo>
                  <a:pt x="1441581" y="41209"/>
                </a:lnTo>
                <a:lnTo>
                  <a:pt x="1422727" y="90332"/>
                </a:lnTo>
                <a:close/>
                <a:moveTo>
                  <a:pt x="1157698" y="419966"/>
                </a:moveTo>
                <a:cubicBezTo>
                  <a:pt x="1224039" y="359215"/>
                  <a:pt x="1292831" y="264658"/>
                  <a:pt x="1364062" y="136290"/>
                </a:cubicBezTo>
                <a:lnTo>
                  <a:pt x="1353589" y="106972"/>
                </a:lnTo>
                <a:lnTo>
                  <a:pt x="1339971" y="106972"/>
                </a:lnTo>
                <a:cubicBezTo>
                  <a:pt x="1336480" y="141842"/>
                  <a:pt x="1282010" y="229789"/>
                  <a:pt x="1176552" y="370836"/>
                </a:cubicBezTo>
                <a:close/>
                <a:moveTo>
                  <a:pt x="1177603" y="585568"/>
                </a:moveTo>
                <a:lnTo>
                  <a:pt x="1180747" y="565762"/>
                </a:lnTo>
                <a:lnTo>
                  <a:pt x="1211126" y="526932"/>
                </a:lnTo>
                <a:lnTo>
                  <a:pt x="1223692" y="536444"/>
                </a:lnTo>
                <a:lnTo>
                  <a:pt x="1236268" y="536444"/>
                </a:lnTo>
                <a:lnTo>
                  <a:pt x="1204838" y="585568"/>
                </a:lnTo>
                <a:close/>
                <a:moveTo>
                  <a:pt x="7598" y="1817750"/>
                </a:moveTo>
                <a:lnTo>
                  <a:pt x="4254" y="1815053"/>
                </a:lnTo>
                <a:lnTo>
                  <a:pt x="0" y="1798427"/>
                </a:lnTo>
                <a:lnTo>
                  <a:pt x="109885" y="1756658"/>
                </a:lnTo>
                <a:lnTo>
                  <a:pt x="129656" y="1740366"/>
                </a:lnTo>
                <a:lnTo>
                  <a:pt x="91484" y="1731561"/>
                </a:lnTo>
                <a:lnTo>
                  <a:pt x="211790" y="1686463"/>
                </a:lnTo>
                <a:lnTo>
                  <a:pt x="339300" y="1651588"/>
                </a:lnTo>
                <a:lnTo>
                  <a:pt x="457924" y="1594880"/>
                </a:lnTo>
                <a:cubicBezTo>
                  <a:pt x="744038" y="1388040"/>
                  <a:pt x="993356" y="1124157"/>
                  <a:pt x="1205884" y="803234"/>
                </a:cubicBezTo>
                <a:cubicBezTo>
                  <a:pt x="1333358" y="562188"/>
                  <a:pt x="1399430" y="419616"/>
                  <a:pt x="1404090" y="375510"/>
                </a:cubicBezTo>
                <a:lnTo>
                  <a:pt x="1398459" y="353445"/>
                </a:lnTo>
                <a:lnTo>
                  <a:pt x="1251978" y="517426"/>
                </a:lnTo>
                <a:lnTo>
                  <a:pt x="1238361" y="526939"/>
                </a:lnTo>
                <a:lnTo>
                  <a:pt x="1224743" y="526932"/>
                </a:lnTo>
                <a:lnTo>
                  <a:pt x="1225785" y="517426"/>
                </a:lnTo>
                <a:lnTo>
                  <a:pt x="1405173" y="283952"/>
                </a:lnTo>
                <a:lnTo>
                  <a:pt x="1409621" y="273370"/>
                </a:lnTo>
                <a:lnTo>
                  <a:pt x="1387111" y="273376"/>
                </a:lnTo>
                <a:cubicBezTo>
                  <a:pt x="1248130" y="475167"/>
                  <a:pt x="1165384" y="576063"/>
                  <a:pt x="1138843" y="576063"/>
                </a:cubicBezTo>
                <a:lnTo>
                  <a:pt x="1101135" y="556250"/>
                </a:lnTo>
                <a:lnTo>
                  <a:pt x="1101135" y="565762"/>
                </a:lnTo>
                <a:cubicBezTo>
                  <a:pt x="1067612" y="565762"/>
                  <a:pt x="1028496" y="540668"/>
                  <a:pt x="983805" y="490486"/>
                </a:cubicBezTo>
                <a:lnTo>
                  <a:pt x="1140936" y="332012"/>
                </a:lnTo>
                <a:lnTo>
                  <a:pt x="1174459" y="286842"/>
                </a:lnTo>
                <a:lnTo>
                  <a:pt x="1172366" y="292394"/>
                </a:lnTo>
                <a:cubicBezTo>
                  <a:pt x="1217057" y="258582"/>
                  <a:pt x="1265596" y="187267"/>
                  <a:pt x="1317973" y="78449"/>
                </a:cubicBezTo>
                <a:cubicBezTo>
                  <a:pt x="1322159" y="40414"/>
                  <a:pt x="1342768" y="14261"/>
                  <a:pt x="1379782" y="0"/>
                </a:cubicBezTo>
                <a:lnTo>
                  <a:pt x="1393399" y="7"/>
                </a:lnTo>
                <a:lnTo>
                  <a:pt x="1392348" y="9513"/>
                </a:lnTo>
                <a:lnTo>
                  <a:pt x="1377689" y="19813"/>
                </a:lnTo>
                <a:lnTo>
                  <a:pt x="1376638" y="29318"/>
                </a:lnTo>
                <a:lnTo>
                  <a:pt x="1389204" y="38830"/>
                </a:lnTo>
                <a:lnTo>
                  <a:pt x="1359877" y="58636"/>
                </a:lnTo>
                <a:lnTo>
                  <a:pt x="1356732" y="87955"/>
                </a:lnTo>
                <a:lnTo>
                  <a:pt x="1382916" y="87954"/>
                </a:lnTo>
                <a:cubicBezTo>
                  <a:pt x="1387111" y="52034"/>
                  <a:pt x="1408059" y="25889"/>
                  <a:pt x="1445776" y="9513"/>
                </a:cubicBezTo>
                <a:lnTo>
                  <a:pt x="1459394" y="9512"/>
                </a:lnTo>
                <a:lnTo>
                  <a:pt x="1519101" y="58636"/>
                </a:lnTo>
                <a:cubicBezTo>
                  <a:pt x="1542150" y="58636"/>
                  <a:pt x="1556114" y="87955"/>
                  <a:pt x="1561004" y="146591"/>
                </a:cubicBezTo>
                <a:cubicBezTo>
                  <a:pt x="1606399" y="214207"/>
                  <a:pt x="1627346" y="262806"/>
                  <a:pt x="1623855" y="292394"/>
                </a:cubicBezTo>
                <a:lnTo>
                  <a:pt x="1710806" y="455617"/>
                </a:lnTo>
                <a:lnTo>
                  <a:pt x="1778893" y="438977"/>
                </a:lnTo>
                <a:lnTo>
                  <a:pt x="1730711" y="507126"/>
                </a:lnTo>
                <a:lnTo>
                  <a:pt x="1727567" y="536444"/>
                </a:lnTo>
                <a:lnTo>
                  <a:pt x="1742236" y="526932"/>
                </a:lnTo>
                <a:lnTo>
                  <a:pt x="1755853" y="526932"/>
                </a:lnTo>
                <a:lnTo>
                  <a:pt x="1767368" y="536444"/>
                </a:lnTo>
                <a:lnTo>
                  <a:pt x="1764224" y="565762"/>
                </a:lnTo>
                <a:lnTo>
                  <a:pt x="1750616" y="565762"/>
                </a:lnTo>
                <a:lnTo>
                  <a:pt x="1738041" y="556250"/>
                </a:lnTo>
                <a:lnTo>
                  <a:pt x="1725474" y="556250"/>
                </a:lnTo>
                <a:lnTo>
                  <a:pt x="1696137" y="576063"/>
                </a:lnTo>
                <a:lnTo>
                  <a:pt x="1669953" y="576063"/>
                </a:lnTo>
                <a:lnTo>
                  <a:pt x="1632235" y="556250"/>
                </a:lnTo>
                <a:lnTo>
                  <a:pt x="1631193" y="565762"/>
                </a:lnTo>
                <a:cubicBezTo>
                  <a:pt x="1583697" y="559423"/>
                  <a:pt x="1550183" y="543309"/>
                  <a:pt x="1530625" y="517426"/>
                </a:cubicBezTo>
                <a:cubicBezTo>
                  <a:pt x="1515262" y="517426"/>
                  <a:pt x="1499636" y="500324"/>
                  <a:pt x="1483749" y="466119"/>
                </a:cubicBezTo>
                <a:lnTo>
                  <a:pt x="1473400" y="438496"/>
                </a:lnTo>
                <a:lnTo>
                  <a:pt x="1468083" y="463772"/>
                </a:lnTo>
                <a:cubicBezTo>
                  <a:pt x="1431181" y="621574"/>
                  <a:pt x="1397427" y="711573"/>
                  <a:pt x="1366815" y="733775"/>
                </a:cubicBezTo>
                <a:lnTo>
                  <a:pt x="1210201" y="984027"/>
                </a:lnTo>
                <a:lnTo>
                  <a:pt x="1443446" y="659312"/>
                </a:lnTo>
                <a:lnTo>
                  <a:pt x="1446371" y="674851"/>
                </a:lnTo>
                <a:cubicBezTo>
                  <a:pt x="1385820" y="802829"/>
                  <a:pt x="1293239" y="944048"/>
                  <a:pt x="1168634" y="1098503"/>
                </a:cubicBezTo>
                <a:cubicBezTo>
                  <a:pt x="1146673" y="1125724"/>
                  <a:pt x="1123794" y="1153177"/>
                  <a:pt x="1099985" y="1180863"/>
                </a:cubicBezTo>
                <a:cubicBezTo>
                  <a:pt x="1001379" y="1296703"/>
                  <a:pt x="885836" y="1419398"/>
                  <a:pt x="753357" y="1548937"/>
                </a:cubicBezTo>
                <a:cubicBezTo>
                  <a:pt x="651973" y="1638104"/>
                  <a:pt x="524751" y="1712779"/>
                  <a:pt x="371677" y="1772954"/>
                </a:cubicBezTo>
                <a:cubicBezTo>
                  <a:pt x="227053" y="1854596"/>
                  <a:pt x="141803" y="1884980"/>
                  <a:pt x="115941" y="1864116"/>
                </a:cubicBezTo>
                <a:cubicBezTo>
                  <a:pt x="112376" y="1861240"/>
                  <a:pt x="109760" y="1857187"/>
                  <a:pt x="108101" y="1851936"/>
                </a:cubicBezTo>
                <a:lnTo>
                  <a:pt x="237757" y="1793875"/>
                </a:lnTo>
                <a:lnTo>
                  <a:pt x="278583" y="1763795"/>
                </a:lnTo>
                <a:lnTo>
                  <a:pt x="274993" y="1747718"/>
                </a:lnTo>
                <a:cubicBezTo>
                  <a:pt x="121262" y="1814189"/>
                  <a:pt x="32124" y="1837536"/>
                  <a:pt x="7598" y="181775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E71C5-181E-5F64-923A-BEE96432BDFC}"/>
              </a:ext>
            </a:extLst>
          </p:cNvPr>
          <p:cNvSpPr/>
          <p:nvPr/>
        </p:nvSpPr>
        <p:spPr>
          <a:xfrm>
            <a:off x="1562184" y="4586621"/>
            <a:ext cx="2428914" cy="1247658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2. Look on this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7F0432-A290-BA73-6832-57134A0DADBF}"/>
              </a:ext>
            </a:extLst>
          </p:cNvPr>
          <p:cNvSpPr txBox="1"/>
          <p:nvPr/>
        </p:nvSpPr>
        <p:spPr>
          <a:xfrm rot="2500904">
            <a:off x="3683695" y="5455309"/>
            <a:ext cx="594747" cy="882402"/>
          </a:xfrm>
          <a:custGeom>
            <a:avLst/>
            <a:gdLst>
              <a:gd name="connsiteX0" fmla="*/ 1432149 w 1778893"/>
              <a:gd name="connsiteY0" fmla="*/ 119651 h 1870486"/>
              <a:gd name="connsiteX1" fmla="*/ 1445776 w 1778893"/>
              <a:gd name="connsiteY1" fmla="*/ 119651 h 1870486"/>
              <a:gd name="connsiteX2" fmla="*/ 1455199 w 1778893"/>
              <a:gd name="connsiteY2" fmla="*/ 41209 h 1870486"/>
              <a:gd name="connsiteX3" fmla="*/ 1441581 w 1778893"/>
              <a:gd name="connsiteY3" fmla="*/ 41209 h 1870486"/>
              <a:gd name="connsiteX4" fmla="*/ 1422727 w 1778893"/>
              <a:gd name="connsiteY4" fmla="*/ 90332 h 1870486"/>
              <a:gd name="connsiteX5" fmla="*/ 1157698 w 1778893"/>
              <a:gd name="connsiteY5" fmla="*/ 419966 h 1870486"/>
              <a:gd name="connsiteX6" fmla="*/ 1364062 w 1778893"/>
              <a:gd name="connsiteY6" fmla="*/ 136290 h 1870486"/>
              <a:gd name="connsiteX7" fmla="*/ 1353589 w 1778893"/>
              <a:gd name="connsiteY7" fmla="*/ 106972 h 1870486"/>
              <a:gd name="connsiteX8" fmla="*/ 1339971 w 1778893"/>
              <a:gd name="connsiteY8" fmla="*/ 106972 h 1870486"/>
              <a:gd name="connsiteX9" fmla="*/ 1176552 w 1778893"/>
              <a:gd name="connsiteY9" fmla="*/ 370836 h 1870486"/>
              <a:gd name="connsiteX10" fmla="*/ 1177603 w 1778893"/>
              <a:gd name="connsiteY10" fmla="*/ 585568 h 1870486"/>
              <a:gd name="connsiteX11" fmla="*/ 1180747 w 1778893"/>
              <a:gd name="connsiteY11" fmla="*/ 565762 h 1870486"/>
              <a:gd name="connsiteX12" fmla="*/ 1211126 w 1778893"/>
              <a:gd name="connsiteY12" fmla="*/ 526932 h 1870486"/>
              <a:gd name="connsiteX13" fmla="*/ 1223692 w 1778893"/>
              <a:gd name="connsiteY13" fmla="*/ 536444 h 1870486"/>
              <a:gd name="connsiteX14" fmla="*/ 1236268 w 1778893"/>
              <a:gd name="connsiteY14" fmla="*/ 536444 h 1870486"/>
              <a:gd name="connsiteX15" fmla="*/ 1204838 w 1778893"/>
              <a:gd name="connsiteY15" fmla="*/ 585568 h 1870486"/>
              <a:gd name="connsiteX16" fmla="*/ 7598 w 1778893"/>
              <a:gd name="connsiteY16" fmla="*/ 1817750 h 1870486"/>
              <a:gd name="connsiteX17" fmla="*/ 4254 w 1778893"/>
              <a:gd name="connsiteY17" fmla="*/ 1815053 h 1870486"/>
              <a:gd name="connsiteX18" fmla="*/ 0 w 1778893"/>
              <a:gd name="connsiteY18" fmla="*/ 1798427 h 1870486"/>
              <a:gd name="connsiteX19" fmla="*/ 109885 w 1778893"/>
              <a:gd name="connsiteY19" fmla="*/ 1756658 h 1870486"/>
              <a:gd name="connsiteX20" fmla="*/ 129656 w 1778893"/>
              <a:gd name="connsiteY20" fmla="*/ 1740366 h 1870486"/>
              <a:gd name="connsiteX21" fmla="*/ 91484 w 1778893"/>
              <a:gd name="connsiteY21" fmla="*/ 1731561 h 1870486"/>
              <a:gd name="connsiteX22" fmla="*/ 211790 w 1778893"/>
              <a:gd name="connsiteY22" fmla="*/ 1686463 h 1870486"/>
              <a:gd name="connsiteX23" fmla="*/ 339300 w 1778893"/>
              <a:gd name="connsiteY23" fmla="*/ 1651588 h 1870486"/>
              <a:gd name="connsiteX24" fmla="*/ 457924 w 1778893"/>
              <a:gd name="connsiteY24" fmla="*/ 1594880 h 1870486"/>
              <a:gd name="connsiteX25" fmla="*/ 1205884 w 1778893"/>
              <a:gd name="connsiteY25" fmla="*/ 803234 h 1870486"/>
              <a:gd name="connsiteX26" fmla="*/ 1404090 w 1778893"/>
              <a:gd name="connsiteY26" fmla="*/ 375510 h 1870486"/>
              <a:gd name="connsiteX27" fmla="*/ 1398459 w 1778893"/>
              <a:gd name="connsiteY27" fmla="*/ 353445 h 1870486"/>
              <a:gd name="connsiteX28" fmla="*/ 1251978 w 1778893"/>
              <a:gd name="connsiteY28" fmla="*/ 517426 h 1870486"/>
              <a:gd name="connsiteX29" fmla="*/ 1238361 w 1778893"/>
              <a:gd name="connsiteY29" fmla="*/ 526939 h 1870486"/>
              <a:gd name="connsiteX30" fmla="*/ 1224743 w 1778893"/>
              <a:gd name="connsiteY30" fmla="*/ 526932 h 1870486"/>
              <a:gd name="connsiteX31" fmla="*/ 1225785 w 1778893"/>
              <a:gd name="connsiteY31" fmla="*/ 517426 h 1870486"/>
              <a:gd name="connsiteX32" fmla="*/ 1405173 w 1778893"/>
              <a:gd name="connsiteY32" fmla="*/ 283952 h 1870486"/>
              <a:gd name="connsiteX33" fmla="*/ 1409621 w 1778893"/>
              <a:gd name="connsiteY33" fmla="*/ 273370 h 1870486"/>
              <a:gd name="connsiteX34" fmla="*/ 1387111 w 1778893"/>
              <a:gd name="connsiteY34" fmla="*/ 273376 h 1870486"/>
              <a:gd name="connsiteX35" fmla="*/ 1138843 w 1778893"/>
              <a:gd name="connsiteY35" fmla="*/ 576063 h 1870486"/>
              <a:gd name="connsiteX36" fmla="*/ 1101135 w 1778893"/>
              <a:gd name="connsiteY36" fmla="*/ 556250 h 1870486"/>
              <a:gd name="connsiteX37" fmla="*/ 1101135 w 1778893"/>
              <a:gd name="connsiteY37" fmla="*/ 565762 h 1870486"/>
              <a:gd name="connsiteX38" fmla="*/ 983805 w 1778893"/>
              <a:gd name="connsiteY38" fmla="*/ 490486 h 1870486"/>
              <a:gd name="connsiteX39" fmla="*/ 1140936 w 1778893"/>
              <a:gd name="connsiteY39" fmla="*/ 332012 h 1870486"/>
              <a:gd name="connsiteX40" fmla="*/ 1174459 w 1778893"/>
              <a:gd name="connsiteY40" fmla="*/ 286842 h 1870486"/>
              <a:gd name="connsiteX41" fmla="*/ 1172366 w 1778893"/>
              <a:gd name="connsiteY41" fmla="*/ 292394 h 1870486"/>
              <a:gd name="connsiteX42" fmla="*/ 1317973 w 1778893"/>
              <a:gd name="connsiteY42" fmla="*/ 78449 h 1870486"/>
              <a:gd name="connsiteX43" fmla="*/ 1379782 w 1778893"/>
              <a:gd name="connsiteY43" fmla="*/ 0 h 1870486"/>
              <a:gd name="connsiteX44" fmla="*/ 1393399 w 1778893"/>
              <a:gd name="connsiteY44" fmla="*/ 7 h 1870486"/>
              <a:gd name="connsiteX45" fmla="*/ 1392348 w 1778893"/>
              <a:gd name="connsiteY45" fmla="*/ 9513 h 1870486"/>
              <a:gd name="connsiteX46" fmla="*/ 1377689 w 1778893"/>
              <a:gd name="connsiteY46" fmla="*/ 19813 h 1870486"/>
              <a:gd name="connsiteX47" fmla="*/ 1376638 w 1778893"/>
              <a:gd name="connsiteY47" fmla="*/ 29318 h 1870486"/>
              <a:gd name="connsiteX48" fmla="*/ 1389204 w 1778893"/>
              <a:gd name="connsiteY48" fmla="*/ 38830 h 1870486"/>
              <a:gd name="connsiteX49" fmla="*/ 1359877 w 1778893"/>
              <a:gd name="connsiteY49" fmla="*/ 58636 h 1870486"/>
              <a:gd name="connsiteX50" fmla="*/ 1356732 w 1778893"/>
              <a:gd name="connsiteY50" fmla="*/ 87955 h 1870486"/>
              <a:gd name="connsiteX51" fmla="*/ 1382916 w 1778893"/>
              <a:gd name="connsiteY51" fmla="*/ 87954 h 1870486"/>
              <a:gd name="connsiteX52" fmla="*/ 1445776 w 1778893"/>
              <a:gd name="connsiteY52" fmla="*/ 9513 h 1870486"/>
              <a:gd name="connsiteX53" fmla="*/ 1459394 w 1778893"/>
              <a:gd name="connsiteY53" fmla="*/ 9512 h 1870486"/>
              <a:gd name="connsiteX54" fmla="*/ 1519101 w 1778893"/>
              <a:gd name="connsiteY54" fmla="*/ 58636 h 1870486"/>
              <a:gd name="connsiteX55" fmla="*/ 1561004 w 1778893"/>
              <a:gd name="connsiteY55" fmla="*/ 146591 h 1870486"/>
              <a:gd name="connsiteX56" fmla="*/ 1623855 w 1778893"/>
              <a:gd name="connsiteY56" fmla="*/ 292394 h 1870486"/>
              <a:gd name="connsiteX57" fmla="*/ 1710806 w 1778893"/>
              <a:gd name="connsiteY57" fmla="*/ 455617 h 1870486"/>
              <a:gd name="connsiteX58" fmla="*/ 1778893 w 1778893"/>
              <a:gd name="connsiteY58" fmla="*/ 438977 h 1870486"/>
              <a:gd name="connsiteX59" fmla="*/ 1730711 w 1778893"/>
              <a:gd name="connsiteY59" fmla="*/ 507126 h 1870486"/>
              <a:gd name="connsiteX60" fmla="*/ 1727567 w 1778893"/>
              <a:gd name="connsiteY60" fmla="*/ 536444 h 1870486"/>
              <a:gd name="connsiteX61" fmla="*/ 1742236 w 1778893"/>
              <a:gd name="connsiteY61" fmla="*/ 526932 h 1870486"/>
              <a:gd name="connsiteX62" fmla="*/ 1755853 w 1778893"/>
              <a:gd name="connsiteY62" fmla="*/ 526932 h 1870486"/>
              <a:gd name="connsiteX63" fmla="*/ 1767368 w 1778893"/>
              <a:gd name="connsiteY63" fmla="*/ 536444 h 1870486"/>
              <a:gd name="connsiteX64" fmla="*/ 1764224 w 1778893"/>
              <a:gd name="connsiteY64" fmla="*/ 565762 h 1870486"/>
              <a:gd name="connsiteX65" fmla="*/ 1750616 w 1778893"/>
              <a:gd name="connsiteY65" fmla="*/ 565762 h 1870486"/>
              <a:gd name="connsiteX66" fmla="*/ 1738041 w 1778893"/>
              <a:gd name="connsiteY66" fmla="*/ 556250 h 1870486"/>
              <a:gd name="connsiteX67" fmla="*/ 1725474 w 1778893"/>
              <a:gd name="connsiteY67" fmla="*/ 556250 h 1870486"/>
              <a:gd name="connsiteX68" fmla="*/ 1696137 w 1778893"/>
              <a:gd name="connsiteY68" fmla="*/ 576063 h 1870486"/>
              <a:gd name="connsiteX69" fmla="*/ 1669953 w 1778893"/>
              <a:gd name="connsiteY69" fmla="*/ 576063 h 1870486"/>
              <a:gd name="connsiteX70" fmla="*/ 1632235 w 1778893"/>
              <a:gd name="connsiteY70" fmla="*/ 556250 h 1870486"/>
              <a:gd name="connsiteX71" fmla="*/ 1631193 w 1778893"/>
              <a:gd name="connsiteY71" fmla="*/ 565762 h 1870486"/>
              <a:gd name="connsiteX72" fmla="*/ 1530625 w 1778893"/>
              <a:gd name="connsiteY72" fmla="*/ 517426 h 1870486"/>
              <a:gd name="connsiteX73" fmla="*/ 1483749 w 1778893"/>
              <a:gd name="connsiteY73" fmla="*/ 466119 h 1870486"/>
              <a:gd name="connsiteX74" fmla="*/ 1473400 w 1778893"/>
              <a:gd name="connsiteY74" fmla="*/ 438496 h 1870486"/>
              <a:gd name="connsiteX75" fmla="*/ 1468083 w 1778893"/>
              <a:gd name="connsiteY75" fmla="*/ 463772 h 1870486"/>
              <a:gd name="connsiteX76" fmla="*/ 1366815 w 1778893"/>
              <a:gd name="connsiteY76" fmla="*/ 733775 h 1870486"/>
              <a:gd name="connsiteX77" fmla="*/ 1210201 w 1778893"/>
              <a:gd name="connsiteY77" fmla="*/ 984027 h 1870486"/>
              <a:gd name="connsiteX78" fmla="*/ 1443446 w 1778893"/>
              <a:gd name="connsiteY78" fmla="*/ 659312 h 1870486"/>
              <a:gd name="connsiteX79" fmla="*/ 1446371 w 1778893"/>
              <a:gd name="connsiteY79" fmla="*/ 674851 h 1870486"/>
              <a:gd name="connsiteX80" fmla="*/ 1168634 w 1778893"/>
              <a:gd name="connsiteY80" fmla="*/ 1098503 h 1870486"/>
              <a:gd name="connsiteX81" fmla="*/ 1099985 w 1778893"/>
              <a:gd name="connsiteY81" fmla="*/ 1180863 h 1870486"/>
              <a:gd name="connsiteX82" fmla="*/ 753357 w 1778893"/>
              <a:gd name="connsiteY82" fmla="*/ 1548937 h 1870486"/>
              <a:gd name="connsiteX83" fmla="*/ 371677 w 1778893"/>
              <a:gd name="connsiteY83" fmla="*/ 1772954 h 1870486"/>
              <a:gd name="connsiteX84" fmla="*/ 115941 w 1778893"/>
              <a:gd name="connsiteY84" fmla="*/ 1864116 h 1870486"/>
              <a:gd name="connsiteX85" fmla="*/ 108101 w 1778893"/>
              <a:gd name="connsiteY85" fmla="*/ 1851936 h 1870486"/>
              <a:gd name="connsiteX86" fmla="*/ 237757 w 1778893"/>
              <a:gd name="connsiteY86" fmla="*/ 1793875 h 1870486"/>
              <a:gd name="connsiteX87" fmla="*/ 278583 w 1778893"/>
              <a:gd name="connsiteY87" fmla="*/ 1763795 h 1870486"/>
              <a:gd name="connsiteX88" fmla="*/ 274993 w 1778893"/>
              <a:gd name="connsiteY88" fmla="*/ 1747718 h 1870486"/>
              <a:gd name="connsiteX89" fmla="*/ 7598 w 1778893"/>
              <a:gd name="connsiteY89" fmla="*/ 1817750 h 1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78893" h="1870486">
                <a:moveTo>
                  <a:pt x="1432149" y="119651"/>
                </a:moveTo>
                <a:lnTo>
                  <a:pt x="1445776" y="119651"/>
                </a:lnTo>
                <a:lnTo>
                  <a:pt x="1455199" y="41209"/>
                </a:lnTo>
                <a:lnTo>
                  <a:pt x="1441581" y="41209"/>
                </a:lnTo>
                <a:lnTo>
                  <a:pt x="1422727" y="90332"/>
                </a:lnTo>
                <a:close/>
                <a:moveTo>
                  <a:pt x="1157698" y="419966"/>
                </a:moveTo>
                <a:cubicBezTo>
                  <a:pt x="1224039" y="359215"/>
                  <a:pt x="1292831" y="264658"/>
                  <a:pt x="1364062" y="136290"/>
                </a:cubicBezTo>
                <a:lnTo>
                  <a:pt x="1353589" y="106972"/>
                </a:lnTo>
                <a:lnTo>
                  <a:pt x="1339971" y="106972"/>
                </a:lnTo>
                <a:cubicBezTo>
                  <a:pt x="1336480" y="141842"/>
                  <a:pt x="1282010" y="229789"/>
                  <a:pt x="1176552" y="370836"/>
                </a:cubicBezTo>
                <a:close/>
                <a:moveTo>
                  <a:pt x="1177603" y="585568"/>
                </a:moveTo>
                <a:lnTo>
                  <a:pt x="1180747" y="565762"/>
                </a:lnTo>
                <a:lnTo>
                  <a:pt x="1211126" y="526932"/>
                </a:lnTo>
                <a:lnTo>
                  <a:pt x="1223692" y="536444"/>
                </a:lnTo>
                <a:lnTo>
                  <a:pt x="1236268" y="536444"/>
                </a:lnTo>
                <a:lnTo>
                  <a:pt x="1204838" y="585568"/>
                </a:lnTo>
                <a:close/>
                <a:moveTo>
                  <a:pt x="7598" y="1817750"/>
                </a:moveTo>
                <a:lnTo>
                  <a:pt x="4254" y="1815053"/>
                </a:lnTo>
                <a:lnTo>
                  <a:pt x="0" y="1798427"/>
                </a:lnTo>
                <a:lnTo>
                  <a:pt x="109885" y="1756658"/>
                </a:lnTo>
                <a:lnTo>
                  <a:pt x="129656" y="1740366"/>
                </a:lnTo>
                <a:lnTo>
                  <a:pt x="91484" y="1731561"/>
                </a:lnTo>
                <a:lnTo>
                  <a:pt x="211790" y="1686463"/>
                </a:lnTo>
                <a:lnTo>
                  <a:pt x="339300" y="1651588"/>
                </a:lnTo>
                <a:lnTo>
                  <a:pt x="457924" y="1594880"/>
                </a:lnTo>
                <a:cubicBezTo>
                  <a:pt x="744038" y="1388040"/>
                  <a:pt x="993356" y="1124157"/>
                  <a:pt x="1205884" y="803234"/>
                </a:cubicBezTo>
                <a:cubicBezTo>
                  <a:pt x="1333358" y="562188"/>
                  <a:pt x="1399430" y="419616"/>
                  <a:pt x="1404090" y="375510"/>
                </a:cubicBezTo>
                <a:lnTo>
                  <a:pt x="1398459" y="353445"/>
                </a:lnTo>
                <a:lnTo>
                  <a:pt x="1251978" y="517426"/>
                </a:lnTo>
                <a:lnTo>
                  <a:pt x="1238361" y="526939"/>
                </a:lnTo>
                <a:lnTo>
                  <a:pt x="1224743" y="526932"/>
                </a:lnTo>
                <a:lnTo>
                  <a:pt x="1225785" y="517426"/>
                </a:lnTo>
                <a:lnTo>
                  <a:pt x="1405173" y="283952"/>
                </a:lnTo>
                <a:lnTo>
                  <a:pt x="1409621" y="273370"/>
                </a:lnTo>
                <a:lnTo>
                  <a:pt x="1387111" y="273376"/>
                </a:lnTo>
                <a:cubicBezTo>
                  <a:pt x="1248130" y="475167"/>
                  <a:pt x="1165384" y="576063"/>
                  <a:pt x="1138843" y="576063"/>
                </a:cubicBezTo>
                <a:lnTo>
                  <a:pt x="1101135" y="556250"/>
                </a:lnTo>
                <a:lnTo>
                  <a:pt x="1101135" y="565762"/>
                </a:lnTo>
                <a:cubicBezTo>
                  <a:pt x="1067612" y="565762"/>
                  <a:pt x="1028496" y="540668"/>
                  <a:pt x="983805" y="490486"/>
                </a:cubicBezTo>
                <a:lnTo>
                  <a:pt x="1140936" y="332012"/>
                </a:lnTo>
                <a:lnTo>
                  <a:pt x="1174459" y="286842"/>
                </a:lnTo>
                <a:lnTo>
                  <a:pt x="1172366" y="292394"/>
                </a:lnTo>
                <a:cubicBezTo>
                  <a:pt x="1217057" y="258582"/>
                  <a:pt x="1265596" y="187267"/>
                  <a:pt x="1317973" y="78449"/>
                </a:cubicBezTo>
                <a:cubicBezTo>
                  <a:pt x="1322159" y="40414"/>
                  <a:pt x="1342768" y="14261"/>
                  <a:pt x="1379782" y="0"/>
                </a:cubicBezTo>
                <a:lnTo>
                  <a:pt x="1393399" y="7"/>
                </a:lnTo>
                <a:lnTo>
                  <a:pt x="1392348" y="9513"/>
                </a:lnTo>
                <a:lnTo>
                  <a:pt x="1377689" y="19813"/>
                </a:lnTo>
                <a:lnTo>
                  <a:pt x="1376638" y="29318"/>
                </a:lnTo>
                <a:lnTo>
                  <a:pt x="1389204" y="38830"/>
                </a:lnTo>
                <a:lnTo>
                  <a:pt x="1359877" y="58636"/>
                </a:lnTo>
                <a:lnTo>
                  <a:pt x="1356732" y="87955"/>
                </a:lnTo>
                <a:lnTo>
                  <a:pt x="1382916" y="87954"/>
                </a:lnTo>
                <a:cubicBezTo>
                  <a:pt x="1387111" y="52034"/>
                  <a:pt x="1408059" y="25889"/>
                  <a:pt x="1445776" y="9513"/>
                </a:cubicBezTo>
                <a:lnTo>
                  <a:pt x="1459394" y="9512"/>
                </a:lnTo>
                <a:lnTo>
                  <a:pt x="1519101" y="58636"/>
                </a:lnTo>
                <a:cubicBezTo>
                  <a:pt x="1542150" y="58636"/>
                  <a:pt x="1556114" y="87955"/>
                  <a:pt x="1561004" y="146591"/>
                </a:cubicBezTo>
                <a:cubicBezTo>
                  <a:pt x="1606399" y="214207"/>
                  <a:pt x="1627346" y="262806"/>
                  <a:pt x="1623855" y="292394"/>
                </a:cubicBezTo>
                <a:lnTo>
                  <a:pt x="1710806" y="455617"/>
                </a:lnTo>
                <a:lnTo>
                  <a:pt x="1778893" y="438977"/>
                </a:lnTo>
                <a:lnTo>
                  <a:pt x="1730711" y="507126"/>
                </a:lnTo>
                <a:lnTo>
                  <a:pt x="1727567" y="536444"/>
                </a:lnTo>
                <a:lnTo>
                  <a:pt x="1742236" y="526932"/>
                </a:lnTo>
                <a:lnTo>
                  <a:pt x="1755853" y="526932"/>
                </a:lnTo>
                <a:lnTo>
                  <a:pt x="1767368" y="536444"/>
                </a:lnTo>
                <a:lnTo>
                  <a:pt x="1764224" y="565762"/>
                </a:lnTo>
                <a:lnTo>
                  <a:pt x="1750616" y="565762"/>
                </a:lnTo>
                <a:lnTo>
                  <a:pt x="1738041" y="556250"/>
                </a:lnTo>
                <a:lnTo>
                  <a:pt x="1725474" y="556250"/>
                </a:lnTo>
                <a:lnTo>
                  <a:pt x="1696137" y="576063"/>
                </a:lnTo>
                <a:lnTo>
                  <a:pt x="1669953" y="576063"/>
                </a:lnTo>
                <a:lnTo>
                  <a:pt x="1632235" y="556250"/>
                </a:lnTo>
                <a:lnTo>
                  <a:pt x="1631193" y="565762"/>
                </a:lnTo>
                <a:cubicBezTo>
                  <a:pt x="1583697" y="559423"/>
                  <a:pt x="1550183" y="543309"/>
                  <a:pt x="1530625" y="517426"/>
                </a:cubicBezTo>
                <a:cubicBezTo>
                  <a:pt x="1515262" y="517426"/>
                  <a:pt x="1499636" y="500324"/>
                  <a:pt x="1483749" y="466119"/>
                </a:cubicBezTo>
                <a:lnTo>
                  <a:pt x="1473400" y="438496"/>
                </a:lnTo>
                <a:lnTo>
                  <a:pt x="1468083" y="463772"/>
                </a:lnTo>
                <a:cubicBezTo>
                  <a:pt x="1431181" y="621574"/>
                  <a:pt x="1397427" y="711573"/>
                  <a:pt x="1366815" y="733775"/>
                </a:cubicBezTo>
                <a:lnTo>
                  <a:pt x="1210201" y="984027"/>
                </a:lnTo>
                <a:lnTo>
                  <a:pt x="1443446" y="659312"/>
                </a:lnTo>
                <a:lnTo>
                  <a:pt x="1446371" y="674851"/>
                </a:lnTo>
                <a:cubicBezTo>
                  <a:pt x="1385820" y="802829"/>
                  <a:pt x="1293239" y="944048"/>
                  <a:pt x="1168634" y="1098503"/>
                </a:cubicBezTo>
                <a:cubicBezTo>
                  <a:pt x="1146673" y="1125724"/>
                  <a:pt x="1123794" y="1153177"/>
                  <a:pt x="1099985" y="1180863"/>
                </a:cubicBezTo>
                <a:cubicBezTo>
                  <a:pt x="1001379" y="1296703"/>
                  <a:pt x="885836" y="1419398"/>
                  <a:pt x="753357" y="1548937"/>
                </a:cubicBezTo>
                <a:cubicBezTo>
                  <a:pt x="651973" y="1638104"/>
                  <a:pt x="524751" y="1712779"/>
                  <a:pt x="371677" y="1772954"/>
                </a:cubicBezTo>
                <a:cubicBezTo>
                  <a:pt x="227053" y="1854596"/>
                  <a:pt x="141803" y="1884980"/>
                  <a:pt x="115941" y="1864116"/>
                </a:cubicBezTo>
                <a:cubicBezTo>
                  <a:pt x="112376" y="1861240"/>
                  <a:pt x="109760" y="1857187"/>
                  <a:pt x="108101" y="1851936"/>
                </a:cubicBezTo>
                <a:lnTo>
                  <a:pt x="237757" y="1793875"/>
                </a:lnTo>
                <a:lnTo>
                  <a:pt x="278583" y="1763795"/>
                </a:lnTo>
                <a:lnTo>
                  <a:pt x="274993" y="1747718"/>
                </a:lnTo>
                <a:cubicBezTo>
                  <a:pt x="121262" y="1814189"/>
                  <a:pt x="32124" y="1837536"/>
                  <a:pt x="7598" y="181775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4344C2D-59ED-E78A-218D-702C90CF4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81" y="3969176"/>
            <a:ext cx="2482548" cy="24825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512E9B-B327-8212-5A4C-E06A23BBB767}"/>
              </a:ext>
            </a:extLst>
          </p:cNvPr>
          <p:cNvSpPr/>
          <p:nvPr/>
        </p:nvSpPr>
        <p:spPr>
          <a:xfrm>
            <a:off x="0" y="1"/>
            <a:ext cx="1056116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Bef>
                <a:spcPts val="600"/>
              </a:spcBef>
            </a:pPr>
            <a:r>
              <a:rPr lang="en-US" sz="3200" dirty="0" err="1"/>
              <a:t>Uzlabot</a:t>
            </a:r>
            <a:r>
              <a:rPr lang="en-US" sz="3200" dirty="0"/>
              <a:t> </a:t>
            </a:r>
            <a:r>
              <a:rPr lang="en-US" sz="3200" dirty="0" err="1"/>
              <a:t>vidi</a:t>
            </a:r>
            <a:r>
              <a:rPr lang="en-US" sz="3200" dirty="0"/>
              <a:t> </a:t>
            </a:r>
            <a:r>
              <a:rPr lang="en-US" sz="3200" dirty="0" err="1"/>
              <a:t>jauniem</a:t>
            </a:r>
            <a:r>
              <a:rPr lang="en-US" sz="3200" dirty="0"/>
              <a:t> </a:t>
            </a:r>
            <a:r>
              <a:rPr lang="en-US" sz="3200" dirty="0" err="1"/>
              <a:t>cilvēkiem</a:t>
            </a:r>
            <a:endParaRPr lang="lv-LV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9820211"/>
      </p:ext>
    </p:extLst>
  </p:cSld>
  <p:clrMapOvr>
    <a:masterClrMapping/>
  </p:clrMapOvr>
  <p:transition spd="slow" advClick="0" advTm="4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9138DD-F378-9E5C-9865-2047CD9315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79"/>
          <a:stretch/>
        </p:blipFill>
        <p:spPr>
          <a:xfrm>
            <a:off x="-675735" y="-272716"/>
            <a:ext cx="13881554" cy="7130716"/>
          </a:xfrm>
          <a:prstGeom prst="rect">
            <a:avLst/>
          </a:prstGeom>
        </p:spPr>
      </p:pic>
      <p:pic>
        <p:nvPicPr>
          <p:cNvPr id="9" name="Content Placeholder 8" descr="A group of people in traditional dress&#10;&#10;Description automatically generated with low confidence">
            <a:extLst>
              <a:ext uri="{FF2B5EF4-FFF2-40B4-BE49-F238E27FC236}">
                <a16:creationId xmlns:a16="http://schemas.microsoft.com/office/drawing/2014/main" id="{96AE9A8A-D93B-683C-5238-F3351FBF9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367" r="94200">
                        <a14:foregroundMark x1="26383" y1="31950" x2="27050" y2="42475"/>
                        <a14:foregroundMark x1="27050" y1="42475" x2="27050" y2="42475"/>
                        <a14:foregroundMark x1="26483" y1="31800" x2="27133" y2="32075"/>
                        <a14:foregroundMark x1="31500" y1="31800" x2="29417" y2="34650"/>
                        <a14:foregroundMark x1="36050" y1="34350" x2="37100" y2="35925"/>
                        <a14:foregroundMark x1="46483" y1="29675" x2="46683" y2="36625"/>
                        <a14:foregroundMark x1="49617" y1="33925" x2="48867" y2="36500"/>
                        <a14:foregroundMark x1="91267" y1="29950" x2="92867" y2="63675"/>
                        <a14:foregroundMark x1="92867" y1="63675" x2="93150" y2="63950"/>
                        <a14:foregroundMark x1="92300" y1="36350" x2="94200" y2="43325"/>
                        <a14:foregroundMark x1="8933" y1="31100" x2="14617" y2="68975"/>
                        <a14:foregroundMark x1="14617" y1="68975" x2="14533" y2="68925"/>
                        <a14:foregroundMark x1="7417" y1="39475" x2="6367" y2="45600"/>
                        <a14:foregroundMark x1="7417" y1="52425" x2="7417" y2="73625"/>
                        <a14:foregroundMark x1="7417" y1="73625" x2="7417" y2="73625"/>
                        <a14:foregroundMark x1="10833" y1="31225" x2="10833" y2="31225"/>
                        <a14:foregroundMark x1="9600" y1="75475" x2="11483" y2="78050"/>
                        <a14:foregroundMark x1="30650" y1="76475" x2="32167" y2="79450"/>
                        <a14:foregroundMark x1="35300" y1="76050" x2="36533" y2="76750"/>
                        <a14:foregroundMark x1="38517" y1="70350" x2="39850" y2="73625"/>
                        <a14:foregroundMark x1="38333" y1="70925" x2="38333" y2="70925"/>
                        <a14:foregroundMark x1="44117" y1="63950" x2="43167" y2="67375"/>
                        <a14:foregroundMark x1="49533" y1="71200" x2="49533" y2="73200"/>
                        <a14:foregroundMark x1="54083" y1="69650" x2="54833" y2="72925"/>
                        <a14:foregroundMark x1="66167" y1="31075" x2="68350" y2="60725"/>
                        <a14:foregroundMark x1="68350" y1="60725" x2="71367" y2="70175"/>
                        <a14:foregroundMark x1="71683" y1="31075" x2="73717" y2="47300"/>
                        <a14:foregroundMark x1="70717" y1="31225" x2="69867" y2="32550"/>
                        <a14:foregroundMark x1="64934" y1="37102" x2="63467" y2="41075"/>
                        <a14:foregroundMark x1="32733" y1="31350" x2="31900" y2="34125"/>
                        <a14:foregroundMark x1="33933" y1="31425" x2="33933" y2="31425"/>
                        <a14:foregroundMark x1="33933" y1="31425" x2="33533" y2="31475"/>
                        <a14:foregroundMark x1="27383" y1="31625" x2="27033" y2="31750"/>
                        <a14:foregroundMark x1="20183" y1="48500" x2="20233" y2="52025"/>
                        <a14:foregroundMark x1="23150" y1="39100" x2="21950" y2="42200"/>
                        <a14:foregroundMark x1="25583" y1="67175" x2="27217" y2="71225"/>
                        <a14:foregroundMark x1="43283" y1="66000" x2="42850" y2="67250"/>
                        <a14:foregroundMark x1="7733" y1="33350" x2="7817" y2="37350"/>
                        <a14:foregroundMark x1="10967" y1="37100" x2="14667" y2="44725"/>
                        <a14:foregroundMark x1="13550" y1="38925" x2="16533" y2="45950"/>
                        <a14:foregroundMark x1="89033" y1="36275" x2="89033" y2="46800"/>
                        <a14:foregroundMark x1="80083" y1="30950" x2="80250" y2="66150"/>
                        <a14:foregroundMark x1="90250" y1="30575" x2="89283" y2="34925"/>
                        <a14:foregroundMark x1="90567" y1="30450" x2="89600" y2="32150"/>
                        <a14:foregroundMark x1="57583" y1="64325" x2="58867" y2="66875"/>
                        <a14:foregroundMark x1="60733" y1="48850" x2="60483" y2="47275"/>
                        <a14:foregroundMark x1="85000" y1="55025" x2="84683" y2="52000"/>
                        <a14:foregroundMark x1="88067" y1="37225" x2="87900" y2="44500"/>
                        <a14:foregroundMark x1="50317" y1="32625" x2="50967" y2="34075"/>
                        <a14:foregroundMark x1="46217" y1="29850" x2="45567" y2="31175"/>
                        <a14:foregroundMark x1="46050" y1="29975" x2="45000" y2="31675"/>
                        <a14:backgroundMark x1="27433" y1="67225" x2="28367" y2="68800"/>
                        <a14:backgroundMark x1="28083" y1="69650" x2="28183" y2="72075"/>
                        <a14:backgroundMark x1="56633" y1="64950" x2="56633" y2="68500"/>
                        <a14:backgroundMark x1="68683" y1="69075" x2="68683" y2="72075"/>
                        <a14:backgroundMark x1="41850" y1="41750" x2="41367" y2="43325"/>
                        <a14:backgroundMark x1="59100" y1="39900" x2="62233" y2="50275"/>
                        <a14:backgroundMark x1="62233" y1="50275" x2="62050" y2="54850"/>
                        <a14:backgroundMark x1="63384" y1="41013" x2="63667" y2="52000"/>
                        <a14:backgroundMark x1="63283" y1="37075" x2="63360" y2="40049"/>
                        <a14:backgroundMark x1="77317" y1="34775" x2="74950" y2="46850"/>
                        <a14:backgroundMark x1="74950" y1="46850" x2="74950" y2="56425"/>
                        <a14:backgroundMark x1="84717" y1="39900" x2="85850" y2="54125"/>
                        <a14:backgroundMark x1="88317" y1="31525" x2="85850" y2="41750"/>
                        <a14:backgroundMark x1="85850" y1="41750" x2="85850" y2="41750"/>
                        <a14:backgroundMark x1="42233" y1="52950" x2="41867" y2="54400"/>
                        <a14:backgroundMark x1="40817" y1="52600" x2="40733" y2="54325"/>
                        <a14:backgroundMark x1="40767" y1="52550" x2="40683" y2="54075"/>
                        <a14:backgroundMark x1="86133" y1="43050" x2="86217" y2="52725"/>
                        <a14:backgroundMark x1="86217" y1="55850" x2="86133" y2="52475"/>
                        <a14:backgroundMark x1="74200" y1="40625" x2="74350" y2="45825"/>
                        <a14:backgroundMark x1="72667" y1="34075" x2="73233" y2="35775"/>
                        <a14:backgroundMark x1="64767" y1="36875" x2="62817" y2="39175"/>
                        <a14:backgroundMark x1="64517" y1="45450" x2="63867" y2="50775"/>
                        <a14:backgroundMark x1="44750" y1="27075" x2="62983" y2="28275"/>
                        <a14:backgroundMark x1="48383" y1="31900" x2="48300" y2="35650"/>
                        <a14:backgroundMark x1="12250" y1="37100" x2="14350" y2="38450"/>
                        <a14:backgroundMark x1="13067" y1="38450" x2="13950" y2="38450"/>
                        <a14:backgroundMark x1="14350" y1="39050" x2="15717" y2="40850"/>
                        <a14:backgroundMark x1="14667" y1="39650" x2="15717" y2="42200"/>
                        <a14:backgroundMark x1="60317" y1="52950" x2="61050" y2="54775"/>
                        <a14:backgroundMark x1="83383" y1="52600" x2="84350" y2="55975"/>
                        <a14:backgroundMark x1="86367" y1="42675" x2="87183" y2="45100"/>
                        <a14:backgroundMark x1="95333" y1="39400" x2="95733" y2="40850"/>
                        <a14:backgroundMark x1="95483" y1="40625" x2="95567" y2="45225"/>
                        <a14:backgroundMark x1="95333" y1="43150" x2="94917" y2="44850"/>
                        <a14:backgroundMark x1="95483" y1="51625" x2="95817" y2="56475"/>
                        <a14:backgroundMark x1="67667" y1="23125" x2="63900" y2="31075"/>
                        <a14:backgroundMark x1="65117" y1="30625" x2="64817" y2="36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465" y="-12479"/>
            <a:ext cx="13487065" cy="8991378"/>
          </a:xfr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D42C3E09-7ED3-C0BD-E529-086F1123FA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8413" y="346867"/>
            <a:ext cx="5857143" cy="19047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8153591"/>
      </p:ext>
    </p:extLst>
  </p:cSld>
  <p:clrMapOvr>
    <a:masterClrMapping/>
  </p:clrMapOvr>
  <p:transition spd="slow" advClick="0" advTm="4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ttēls 6">
            <a:extLst>
              <a:ext uri="{FF2B5EF4-FFF2-40B4-BE49-F238E27FC236}">
                <a16:creationId xmlns:a16="http://schemas.microsoft.com/office/drawing/2014/main" id="{6345B8B2-6012-47BB-A1C6-EA25EAB6F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3" r="13260"/>
          <a:stretch/>
        </p:blipFill>
        <p:spPr>
          <a:xfrm rot="20663158">
            <a:off x="1826464" y="2067905"/>
            <a:ext cx="4081013" cy="3083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Attēls 5">
            <a:extLst>
              <a:ext uri="{FF2B5EF4-FFF2-40B4-BE49-F238E27FC236}">
                <a16:creationId xmlns:a16="http://schemas.microsoft.com/office/drawing/2014/main" id="{FE58879A-E403-4561-A488-D7A077B485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67" t="23705" r="6549" b="8671"/>
          <a:stretch/>
        </p:blipFill>
        <p:spPr>
          <a:xfrm rot="758845">
            <a:off x="6174854" y="1989037"/>
            <a:ext cx="5452089" cy="2658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id="{80869049-C84E-40E8-BAB6-D99B2A5C5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3962">
            <a:off x="5161348" y="3888690"/>
            <a:ext cx="3260758" cy="2445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86636A7-C321-8C9A-7BBD-7530063DA6E2}"/>
              </a:ext>
            </a:extLst>
          </p:cNvPr>
          <p:cNvSpPr/>
          <p:nvPr/>
        </p:nvSpPr>
        <p:spPr>
          <a:xfrm>
            <a:off x="0" y="1"/>
            <a:ext cx="1056116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Bef>
                <a:spcPts val="600"/>
              </a:spcBef>
            </a:pPr>
            <a:r>
              <a:rPr lang="en-US" sz="3200" dirty="0" err="1"/>
              <a:t>Uzlabot</a:t>
            </a:r>
            <a:r>
              <a:rPr lang="en-US" sz="3200" dirty="0"/>
              <a:t> </a:t>
            </a:r>
            <a:r>
              <a:rPr lang="en-US" sz="3200" dirty="0" err="1"/>
              <a:t>vidi</a:t>
            </a:r>
            <a:r>
              <a:rPr lang="en-US" sz="3200" dirty="0"/>
              <a:t> </a:t>
            </a:r>
            <a:r>
              <a:rPr lang="en-US" sz="3200" dirty="0" err="1"/>
              <a:t>jauniem</a:t>
            </a:r>
            <a:r>
              <a:rPr lang="en-US" sz="3200" dirty="0"/>
              <a:t> </a:t>
            </a:r>
            <a:r>
              <a:rPr lang="en-US" sz="3200" dirty="0" err="1"/>
              <a:t>cilvēkiem</a:t>
            </a:r>
            <a:endParaRPr lang="lv-LV" sz="32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8E29073-B525-D0E8-C70A-E0DC2E9E16F1}"/>
              </a:ext>
            </a:extLst>
          </p:cNvPr>
          <p:cNvSpPr txBox="1">
            <a:spLocks/>
          </p:cNvSpPr>
          <p:nvPr/>
        </p:nvSpPr>
        <p:spPr>
          <a:xfrm>
            <a:off x="1583757" y="250032"/>
            <a:ext cx="95935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</a:rPr>
              <a:t>Skola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</a:rPr>
              <a:t> –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</a:rPr>
              <a:t>visforšākā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</a:rPr>
              <a:t>vieta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</a:rPr>
              <a:t>mācībām</a:t>
            </a:r>
            <a:endParaRPr lang="en-US" sz="5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054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370" y="365125"/>
            <a:ext cx="9536430" cy="1325563"/>
          </a:xfrm>
        </p:spPr>
        <p:txBody>
          <a:bodyPr>
            <a:noAutofit/>
          </a:bodyPr>
          <a:lstStyle/>
          <a:p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</a:rPr>
              <a:t>Iesaistīt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</a:rPr>
              <a:t>jauniešus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</a:rPr>
              <a:t>problēmu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</a:rPr>
              <a:t>risināšanā</a:t>
            </a:r>
            <a:endParaRPr lang="en-US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picture containing grass, person, outdoor&#10;&#10;Description automatically generated">
            <a:extLst>
              <a:ext uri="{FF2B5EF4-FFF2-40B4-BE49-F238E27FC236}">
                <a16:creationId xmlns:a16="http://schemas.microsoft.com/office/drawing/2014/main" id="{9BD692B2-74F6-4194-C42D-19033E886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948" y="1371599"/>
            <a:ext cx="8653740" cy="48677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55AB33-1CB2-AD1B-5723-1FFBD57F3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947" y="1364707"/>
            <a:ext cx="8665993" cy="4874621"/>
          </a:xfrm>
          <a:prstGeom prst="rect">
            <a:avLst/>
          </a:prstGeom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572D9573-1E68-277B-6C8D-1DAC4DCFAC3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199" y="4720390"/>
            <a:ext cx="1532021" cy="15320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4F2CB4-F3E8-77D7-8A97-37538BC95A10}"/>
              </a:ext>
            </a:extLst>
          </p:cNvPr>
          <p:cNvSpPr/>
          <p:nvPr/>
        </p:nvSpPr>
        <p:spPr>
          <a:xfrm>
            <a:off x="0" y="1"/>
            <a:ext cx="1056116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Bef>
                <a:spcPts val="600"/>
              </a:spcBef>
            </a:pPr>
            <a:r>
              <a:rPr lang="en-US" sz="3200" dirty="0" err="1"/>
              <a:t>Uzlabot</a:t>
            </a:r>
            <a:r>
              <a:rPr lang="en-US" sz="3200" dirty="0"/>
              <a:t> </a:t>
            </a:r>
            <a:r>
              <a:rPr lang="en-US" sz="3200" dirty="0" err="1"/>
              <a:t>vidi</a:t>
            </a:r>
            <a:r>
              <a:rPr lang="en-US" sz="3200" dirty="0"/>
              <a:t> </a:t>
            </a:r>
            <a:r>
              <a:rPr lang="en-US" sz="3200" dirty="0" err="1"/>
              <a:t>jauniem</a:t>
            </a:r>
            <a:r>
              <a:rPr lang="en-US" sz="3200" dirty="0"/>
              <a:t> </a:t>
            </a:r>
            <a:r>
              <a:rPr lang="en-US" sz="3200" dirty="0" err="1"/>
              <a:t>cilvēkiem</a:t>
            </a:r>
            <a:endParaRPr lang="lv-LV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4207475"/>
      </p:ext>
    </p:extLst>
  </p:cSld>
  <p:clrMapOvr>
    <a:masterClrMapping/>
  </p:clrMapOvr>
  <p:transition spd="slow" advClick="0" advTm="4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809AF-8751-BEB9-CB0B-849BCAC27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260152"/>
            <a:ext cx="11849100" cy="1143000"/>
          </a:xfrm>
          <a:noFill/>
          <a:ln w="28575">
            <a:solidFill>
              <a:srgbClr val="730099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BF2121"/>
                </a:solidFill>
              </a:rPr>
              <a:t>SUITU ZEME, KUR PRIECĀJAS DZĪVOT UN RADĪT PRIEKU</a:t>
            </a:r>
            <a:endParaRPr lang="lv-LV" sz="4000" b="1" dirty="0">
              <a:solidFill>
                <a:srgbClr val="BF21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0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809AF-8751-BEB9-CB0B-849BCAC27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260152"/>
            <a:ext cx="11849100" cy="1143000"/>
          </a:xfrm>
          <a:noFill/>
          <a:ln w="28575">
            <a:solidFill>
              <a:srgbClr val="730099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BF2121"/>
                </a:solidFill>
              </a:rPr>
              <a:t>SUITU ZEME, KUR PRIECĀJAS DZĪVOT UN RADĪT PRIEKU</a:t>
            </a:r>
            <a:endParaRPr lang="lv-LV" sz="4000" b="1" dirty="0">
              <a:solidFill>
                <a:srgbClr val="BF2121"/>
              </a:solidFill>
            </a:endParaRPr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AA7DAF9E-B7DE-EBD8-0BBF-BFE6AFB6C43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39866499"/>
                  </p:ext>
                </p:extLst>
              </p:nvPr>
            </p:nvGraphicFramePr>
            <p:xfrm>
              <a:off x="692150" y="1761927"/>
              <a:ext cx="4051300" cy="2278856"/>
            </p:xfrm>
            <a:graphic>
              <a:graphicData uri="http://schemas.microsoft.com/office/powerpoint/2016/slidezoom">
                <pslz:sldZm>
                  <pslz:sldZmObj sldId="284" cId="3575669296">
                    <pslz:zmPr id="{D05CC7F6-48C8-4D1B-8DBD-DAA523D7CA6B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051300" cy="227885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" name="Slide Zoom 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AA7DAF9E-B7DE-EBD8-0BBF-BFE6AFB6C4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92150" y="1761927"/>
                <a:ext cx="4051300" cy="227885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679537BE-E550-AB9C-2CB6-7EB5357AD0B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454900" y="1761927"/>
              <a:ext cx="4051300" cy="2278856"/>
            </p:xfrm>
            <a:graphic>
              <a:graphicData uri="http://schemas.microsoft.com/office/powerpoint/2016/slidezoom">
                <pslz:sldZm>
                  <pslz:sldZmObj sldId="285" cId="3626508252">
                    <pslz:zmPr id="{3D9AB743-6D9F-4E48-824D-165F5B73A822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051300" cy="227885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Slide Zoom 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679537BE-E550-AB9C-2CB6-7EB5357AD0B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54900" y="1761927"/>
                <a:ext cx="4051300" cy="227885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Slide Zoom 8">
                <a:extLst>
                  <a:ext uri="{FF2B5EF4-FFF2-40B4-BE49-F238E27FC236}">
                    <a16:creationId xmlns:a16="http://schemas.microsoft.com/office/drawing/2014/main" id="{50D7A9D0-2401-D531-C8B5-18134E5C29B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92150" y="4072533"/>
              <a:ext cx="4051300" cy="2278856"/>
            </p:xfrm>
            <a:graphic>
              <a:graphicData uri="http://schemas.microsoft.com/office/powerpoint/2016/slidezoom">
                <pslz:sldZm>
                  <pslz:sldZmObj sldId="315" cId="1557960141">
                    <pslz:zmPr id="{BD3FC3EC-8D19-4B0D-BCE1-800C1D32B440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051300" cy="227885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Slide Zoom 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50D7A9D0-2401-D531-C8B5-18134E5C29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2150" y="4072533"/>
                <a:ext cx="4051300" cy="227885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Slide Zoom 10">
                <a:extLst>
                  <a:ext uri="{FF2B5EF4-FFF2-40B4-BE49-F238E27FC236}">
                    <a16:creationId xmlns:a16="http://schemas.microsoft.com/office/drawing/2014/main" id="{4450E54F-FB82-D32C-5B37-A22D16DAC78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454900" y="4072533"/>
              <a:ext cx="4051300" cy="2278856"/>
            </p:xfrm>
            <a:graphic>
              <a:graphicData uri="http://schemas.microsoft.com/office/powerpoint/2016/slidezoom">
                <pslz:sldZm>
                  <pslz:sldZmObj sldId="287" cId="1647980817">
                    <pslz:zmPr id="{E0A7E5CD-2329-43D3-AEB2-7A82EF0A5CAC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051300" cy="227885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Slide Zoom 1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4450E54F-FB82-D32C-5B37-A22D16DAC7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454900" y="4072533"/>
                <a:ext cx="4051300" cy="227885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143A12C2-F613-D33F-A86E-D3B2994EB70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7222" b="97500" l="45625" r="62344">
                        <a14:foregroundMark x1="50579" y1="93229" x2="52188" y2="88611"/>
                        <a14:foregroundMark x1="50156" y1="94444" x2="50338" y2="93921"/>
                        <a14:foregroundMark x1="52188" y1="88611" x2="51523" y2="92628"/>
                        <a14:foregroundMark x1="51953" y1="90278" x2="57188" y2="88194"/>
                        <a14:foregroundMark x1="57188" y1="88194" x2="59793" y2="88461"/>
                        <a14:foregroundMark x1="58332" y1="92083" x2="61797" y2="90278"/>
                        <a14:foregroundMark x1="56658" y1="92955" x2="58332" y2="92083"/>
                        <a14:foregroundMark x1="57500" y1="93750" x2="59453" y2="92083"/>
                        <a14:foregroundMark x1="61530" y1="90278" x2="61172" y2="91944"/>
                        <a14:foregroundMark x1="62083" y1="87705" x2="61530" y2="90278"/>
                        <a14:foregroundMark x1="53223" y1="81692" x2="51406" y2="80556"/>
                        <a14:foregroundMark x1="52930" y1="82812" x2="52812" y2="88333"/>
                        <a14:foregroundMark x1="52975" y1="80694" x2="52942" y2="82260"/>
                        <a14:foregroundMark x1="52996" y1="79722" x2="52975" y2="80694"/>
                        <a14:foregroundMark x1="53002" y1="79444" x2="52996" y2="79722"/>
                        <a14:foregroundMark x1="53008" y1="79167" x2="53002" y2="79444"/>
                        <a14:foregroundMark x1="53047" y1="77361" x2="53008" y2="79167"/>
                        <a14:foregroundMark x1="53828" y1="79167" x2="53594" y2="79583"/>
                        <a14:foregroundMark x1="54688" y1="77639" x2="53828" y2="79167"/>
                        <a14:foregroundMark x1="46438" y1="89583" x2="48672" y2="92639"/>
                        <a14:foregroundMark x1="45828" y1="88750" x2="46032" y2="89028"/>
                        <a14:foregroundMark x1="48672" y1="92639" x2="51016" y2="92778"/>
                        <a14:foregroundMark x1="51106" y1="94462" x2="49766" y2="95139"/>
                        <a14:foregroundMark x1="57734" y1="91111" x2="56174" y2="91900"/>
                        <a14:foregroundMark x1="48516" y1="92361" x2="49492" y2="95833"/>
                        <a14:foregroundMark x1="61725" y1="86926" x2="62266" y2="87083"/>
                        <a14:foregroundMark x1="58535" y1="84489" x2="58702" y2="84753"/>
                        <a14:foregroundMark x1="53594" y1="80278" x2="53821" y2="80488"/>
                        <a14:foregroundMark x1="46005" y1="89028" x2="46406" y2="89583"/>
                        <a14:foregroundMark x1="45703" y1="88611" x2="46005" y2="89028"/>
                        <a14:foregroundMark x1="56839" y1="84861" x2="57422" y2="85417"/>
                        <a14:foregroundMark x1="54219" y1="82361" x2="56839" y2="84861"/>
                        <a14:foregroundMark x1="59609" y1="86806" x2="60219" y2="86806"/>
                        <a14:foregroundMark x1="59922" y1="86806" x2="61641" y2="86806"/>
                        <a14:foregroundMark x1="60859" y1="88056" x2="59922" y2="88333"/>
                        <a14:backgroundMark x1="62344" y1="86806" x2="62500" y2="87361"/>
                        <a14:backgroundMark x1="61875" y1="90833" x2="62266" y2="90139"/>
                        <a14:backgroundMark x1="61250" y1="91944" x2="61250" y2="91944"/>
                        <a14:backgroundMark x1="61172" y1="91944" x2="61172" y2="91944"/>
                        <a14:backgroundMark x1="59531" y1="92083" x2="59531" y2="92083"/>
                        <a14:backgroundMark x1="57578" y1="93889" x2="57578" y2="93889"/>
                        <a14:backgroundMark x1="57734" y1="93889" x2="57734" y2="93889"/>
                        <a14:backgroundMark x1="56641" y1="92917" x2="51406" y2="96250"/>
                        <a14:backgroundMark x1="51250" y1="95833" x2="51250" y2="95833"/>
                        <a14:backgroundMark x1="49297" y1="95972" x2="49844" y2="97639"/>
                        <a14:backgroundMark x1="45547" y1="88333" x2="45547" y2="88333"/>
                        <a14:backgroundMark x1="45547" y1="88750" x2="45547" y2="88750"/>
                        <a14:backgroundMark x1="45781" y1="89028" x2="45781" y2="89028"/>
                        <a14:backgroundMark x1="45938" y1="89583" x2="45938" y2="89583"/>
                        <a14:backgroundMark x1="45938" y1="89167" x2="45938" y2="89167"/>
                        <a14:backgroundMark x1="46094" y1="89444" x2="46094" y2="89444"/>
                        <a14:backgroundMark x1="45625" y1="88611" x2="45625" y2="88611"/>
                        <a14:backgroundMark x1="62344" y1="87083" x2="62344" y2="87083"/>
                        <a14:backgroundMark x1="62266" y1="87083" x2="62266" y2="87083"/>
                        <a14:backgroundMark x1="53750" y1="79167" x2="53750" y2="79167"/>
                        <a14:backgroundMark x1="53672" y1="79444" x2="53672" y2="79444"/>
                        <a14:backgroundMark x1="53594" y1="79444" x2="53594" y2="79444"/>
                        <a14:backgroundMark x1="53516" y1="79722" x2="53516" y2="79722"/>
                        <a14:backgroundMark x1="53672" y1="79722" x2="53672" y2="79722"/>
                        <a14:backgroundMark x1="54453" y1="80694" x2="54453" y2="80694"/>
                        <a14:backgroundMark x1="54063" y1="80000" x2="55031" y2="80803"/>
                        <a14:backgroundMark x1="58281" y1="83889" x2="58750" y2="83889"/>
                        <a14:backgroundMark x1="58984" y1="84167" x2="60218" y2="85107"/>
                        <a14:backgroundMark x1="58828" y1="84861" x2="58828" y2="84861"/>
                        <a14:backgroundMark x1="58672" y1="84861" x2="58672" y2="84861"/>
                        <a14:backgroundMark x1="61953" y1="90278" x2="61953" y2="9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77" t="75958" r="36709"/>
          <a:stretch/>
        </p:blipFill>
        <p:spPr>
          <a:xfrm>
            <a:off x="4437292" y="3102968"/>
            <a:ext cx="3254760" cy="227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24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E6F10-523F-7C0C-2D6B-6A338C191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2011362"/>
          </a:xfrm>
        </p:spPr>
        <p:txBody>
          <a:bodyPr>
            <a:normAutofit/>
          </a:bodyPr>
          <a:lstStyle/>
          <a:p>
            <a:pPr algn="ctr">
              <a:tabLst>
                <a:tab pos="3860800" algn="l"/>
              </a:tabLst>
            </a:pPr>
            <a:r>
              <a:rPr lang="en-US" sz="6000" b="1" dirty="0">
                <a:solidFill>
                  <a:srgbClr val="517111"/>
                </a:solidFill>
              </a:rPr>
              <a:t>VIDE, KAS PIEVELK </a:t>
            </a:r>
            <a:br>
              <a:rPr lang="en-US" sz="6000" dirty="0"/>
            </a:br>
            <a:r>
              <a:rPr lang="en-US" sz="4800" dirty="0"/>
              <a:t>(</a:t>
            </a:r>
            <a:r>
              <a:rPr lang="en-US" sz="4800" dirty="0" err="1"/>
              <a:t>skaisti</a:t>
            </a:r>
            <a:r>
              <a:rPr lang="en-US" sz="4800" dirty="0"/>
              <a:t> no </a:t>
            </a:r>
            <a:r>
              <a:rPr lang="en-US" sz="4800" dirty="0" err="1"/>
              <a:t>iekšpuses</a:t>
            </a:r>
            <a:r>
              <a:rPr lang="en-US" sz="4800" dirty="0"/>
              <a:t> un </a:t>
            </a:r>
            <a:r>
              <a:rPr lang="en-US" sz="4800" dirty="0" err="1"/>
              <a:t>ārpuses</a:t>
            </a:r>
            <a:r>
              <a:rPr lang="en-US" sz="4800" dirty="0"/>
              <a:t>)</a:t>
            </a:r>
            <a:endParaRPr lang="lv-LV" sz="6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C41801-BDAD-8EF0-C233-870C2214B08A}"/>
              </a:ext>
            </a:extLst>
          </p:cNvPr>
          <p:cNvGrpSpPr/>
          <p:nvPr/>
        </p:nvGrpSpPr>
        <p:grpSpPr>
          <a:xfrm>
            <a:off x="952500" y="2595562"/>
            <a:ext cx="4635500" cy="1697038"/>
            <a:chOff x="952500" y="2595562"/>
            <a:chExt cx="4635500" cy="169703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6EAB90A-75BF-B7B6-1662-F749E30F2948}"/>
                </a:ext>
              </a:extLst>
            </p:cNvPr>
            <p:cNvSpPr/>
            <p:nvPr/>
          </p:nvSpPr>
          <p:spPr>
            <a:xfrm>
              <a:off x="952500" y="2595562"/>
              <a:ext cx="4635500" cy="1697038"/>
            </a:xfrm>
            <a:prstGeom prst="rect">
              <a:avLst/>
            </a:prstGeom>
            <a:solidFill>
              <a:srgbClr val="6E991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05C911-71B4-0501-E1C7-A62AE182B922}"/>
                </a:ext>
              </a:extLst>
            </p:cNvPr>
            <p:cNvSpPr txBox="1"/>
            <p:nvPr/>
          </p:nvSpPr>
          <p:spPr>
            <a:xfrm>
              <a:off x="1181100" y="3075057"/>
              <a:ext cx="41529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INFRASTRUKTŪRA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AC2ADC2-4945-7578-51BB-1F8A9C819085}"/>
              </a:ext>
            </a:extLst>
          </p:cNvPr>
          <p:cNvGrpSpPr/>
          <p:nvPr/>
        </p:nvGrpSpPr>
        <p:grpSpPr>
          <a:xfrm>
            <a:off x="6604000" y="2595562"/>
            <a:ext cx="4635500" cy="1697038"/>
            <a:chOff x="952500" y="2595562"/>
            <a:chExt cx="4635500" cy="1697038"/>
          </a:xfrm>
          <a:solidFill>
            <a:srgbClr val="6E9917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5A6362-2CDA-CC40-8FFD-AD942C25AD10}"/>
                </a:ext>
              </a:extLst>
            </p:cNvPr>
            <p:cNvSpPr/>
            <p:nvPr/>
          </p:nvSpPr>
          <p:spPr>
            <a:xfrm>
              <a:off x="952500" y="2595562"/>
              <a:ext cx="4635500" cy="1697038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AA9F01-BABB-5C9B-CA8F-14875D36BBA5}"/>
                </a:ext>
              </a:extLst>
            </p:cNvPr>
            <p:cNvSpPr txBox="1"/>
            <p:nvPr/>
          </p:nvSpPr>
          <p:spPr>
            <a:xfrm>
              <a:off x="1181100" y="3075057"/>
              <a:ext cx="41529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PAKALPOJUMI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D893A28-0537-2D2B-6C64-EEFB260548C3}"/>
              </a:ext>
            </a:extLst>
          </p:cNvPr>
          <p:cNvGrpSpPr/>
          <p:nvPr/>
        </p:nvGrpSpPr>
        <p:grpSpPr>
          <a:xfrm>
            <a:off x="939800" y="4449762"/>
            <a:ext cx="4635500" cy="1697038"/>
            <a:chOff x="939800" y="4449762"/>
            <a:chExt cx="4635500" cy="16970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6D4517-8ED8-BF12-649E-2681587385EB}"/>
                </a:ext>
              </a:extLst>
            </p:cNvPr>
            <p:cNvSpPr/>
            <p:nvPr/>
          </p:nvSpPr>
          <p:spPr>
            <a:xfrm>
              <a:off x="939800" y="4449762"/>
              <a:ext cx="4635500" cy="1697038"/>
            </a:xfrm>
            <a:prstGeom prst="rect">
              <a:avLst/>
            </a:prstGeom>
            <a:solidFill>
              <a:srgbClr val="6E991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607A5B7-3AB7-05D2-FD64-44D022BB7FC8}"/>
                </a:ext>
              </a:extLst>
            </p:cNvPr>
            <p:cNvSpPr txBox="1"/>
            <p:nvPr/>
          </p:nvSpPr>
          <p:spPr>
            <a:xfrm>
              <a:off x="1168400" y="4602162"/>
              <a:ext cx="41529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DABA UN ILGTSPĒJA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16232AA-096E-79ED-DE14-1D87159F1F24}"/>
              </a:ext>
            </a:extLst>
          </p:cNvPr>
          <p:cNvGrpSpPr/>
          <p:nvPr/>
        </p:nvGrpSpPr>
        <p:grpSpPr>
          <a:xfrm>
            <a:off x="6616702" y="4449762"/>
            <a:ext cx="4635500" cy="1697038"/>
            <a:chOff x="952500" y="2595562"/>
            <a:chExt cx="4635500" cy="1697038"/>
          </a:xfrm>
          <a:solidFill>
            <a:srgbClr val="6E9917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8E54ACB-A52D-8F69-9266-58E84574B127}"/>
                </a:ext>
              </a:extLst>
            </p:cNvPr>
            <p:cNvSpPr/>
            <p:nvPr/>
          </p:nvSpPr>
          <p:spPr>
            <a:xfrm>
              <a:off x="952500" y="2595562"/>
              <a:ext cx="4635500" cy="1697038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35CABE-C774-4A9D-9EC3-7F537ABE9BAA}"/>
                </a:ext>
              </a:extLst>
            </p:cNvPr>
            <p:cNvSpPr txBox="1"/>
            <p:nvPr/>
          </p:nvSpPr>
          <p:spPr>
            <a:xfrm>
              <a:off x="1181100" y="3075057"/>
              <a:ext cx="41529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ATTIECĪBAS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56692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0E5F9-F6DE-DF1F-C0BB-E1F95A421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6E68705-C48C-2A2A-76C2-1F1CD378EB41}"/>
              </a:ext>
            </a:extLst>
          </p:cNvPr>
          <p:cNvGrpSpPr/>
          <p:nvPr/>
        </p:nvGrpSpPr>
        <p:grpSpPr>
          <a:xfrm>
            <a:off x="952500" y="558246"/>
            <a:ext cx="10299702" cy="972842"/>
            <a:chOff x="939800" y="4449762"/>
            <a:chExt cx="4635500" cy="16970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C9F7724-B004-3685-49E2-C12889786E98}"/>
                </a:ext>
              </a:extLst>
            </p:cNvPr>
            <p:cNvSpPr/>
            <p:nvPr/>
          </p:nvSpPr>
          <p:spPr>
            <a:xfrm>
              <a:off x="939800" y="4449762"/>
              <a:ext cx="4635500" cy="1697038"/>
            </a:xfrm>
            <a:prstGeom prst="rect">
              <a:avLst/>
            </a:prstGeom>
            <a:solidFill>
              <a:srgbClr val="6E991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0BDBC0C-E2BF-045F-01EE-9FE7A05FF271}"/>
                </a:ext>
              </a:extLst>
            </p:cNvPr>
            <p:cNvSpPr txBox="1"/>
            <p:nvPr/>
          </p:nvSpPr>
          <p:spPr>
            <a:xfrm>
              <a:off x="1168400" y="4602163"/>
              <a:ext cx="4152900" cy="1234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INFRASTRUKTŪRA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18" descr="A group of kids standing around a pallet&#10;&#10;Description automatically generated">
            <a:extLst>
              <a:ext uri="{FF2B5EF4-FFF2-40B4-BE49-F238E27FC236}">
                <a16:creationId xmlns:a16="http://schemas.microsoft.com/office/drawing/2014/main" id="{B00AEDBE-BABC-B688-FA98-3560D6B23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618454"/>
            <a:ext cx="3911600" cy="2933700"/>
          </a:xfrm>
          <a:prstGeom prst="rect">
            <a:avLst/>
          </a:prstGeom>
        </p:spPr>
      </p:pic>
      <p:pic>
        <p:nvPicPr>
          <p:cNvPr id="23" name="Picture 22" descr="A group of pallets on grass&#10;&#10;Description automatically generated">
            <a:extLst>
              <a:ext uri="{FF2B5EF4-FFF2-40B4-BE49-F238E27FC236}">
                <a16:creationId xmlns:a16="http://schemas.microsoft.com/office/drawing/2014/main" id="{EB11CE39-DCE0-A2D7-4A4D-29ECAB303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198" y="1618453"/>
            <a:ext cx="3911601" cy="2933701"/>
          </a:xfrm>
          <a:prstGeom prst="rect">
            <a:avLst/>
          </a:prstGeom>
        </p:spPr>
      </p:pic>
      <p:pic>
        <p:nvPicPr>
          <p:cNvPr id="26" name="Picture 25" descr="A group of people sitting on grass&#10;&#10;Description automatically generated">
            <a:extLst>
              <a:ext uri="{FF2B5EF4-FFF2-40B4-BE49-F238E27FC236}">
                <a16:creationId xmlns:a16="http://schemas.microsoft.com/office/drawing/2014/main" id="{CC72BA36-2F87-F672-C005-5214D069C9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7" b="16044"/>
          <a:stretch/>
        </p:blipFill>
        <p:spPr>
          <a:xfrm>
            <a:off x="3273035" y="3429000"/>
            <a:ext cx="6177990" cy="281940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2A19DB54-BFD7-1909-D4C2-0C25F673C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7040562"/>
            <a:ext cx="10972800" cy="2011362"/>
          </a:xfrm>
        </p:spPr>
        <p:txBody>
          <a:bodyPr>
            <a:normAutofit/>
          </a:bodyPr>
          <a:lstStyle/>
          <a:p>
            <a:pPr>
              <a:tabLst>
                <a:tab pos="3860800" algn="l"/>
              </a:tabLst>
            </a:pPr>
            <a:r>
              <a:rPr lang="en-US" sz="6000" b="1" dirty="0">
                <a:solidFill>
                  <a:srgbClr val="517111"/>
                </a:solidFill>
              </a:rPr>
              <a:t>VIDE, KAS PIEVELK </a:t>
            </a:r>
            <a:br>
              <a:rPr lang="en-US" sz="6000" dirty="0"/>
            </a:br>
            <a:r>
              <a:rPr lang="en-US" sz="4800" dirty="0"/>
              <a:t>(</a:t>
            </a:r>
            <a:r>
              <a:rPr lang="en-US" sz="4800" dirty="0" err="1"/>
              <a:t>skaisti</a:t>
            </a:r>
            <a:r>
              <a:rPr lang="en-US" sz="4800" dirty="0"/>
              <a:t> no </a:t>
            </a:r>
            <a:r>
              <a:rPr lang="en-US" sz="4800" dirty="0" err="1"/>
              <a:t>iekšpuses</a:t>
            </a:r>
            <a:r>
              <a:rPr lang="en-US" sz="4800" dirty="0"/>
              <a:t> un </a:t>
            </a:r>
            <a:r>
              <a:rPr lang="en-US" sz="4800" dirty="0" err="1"/>
              <a:t>ārpuses</a:t>
            </a:r>
            <a:r>
              <a:rPr lang="en-US" sz="4800" dirty="0"/>
              <a:t>)</a:t>
            </a:r>
            <a:endParaRPr lang="lv-LV" sz="600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0BC8F3-1BF7-BF2D-B3A9-4D41F476C05B}"/>
              </a:ext>
            </a:extLst>
          </p:cNvPr>
          <p:cNvGrpSpPr/>
          <p:nvPr/>
        </p:nvGrpSpPr>
        <p:grpSpPr>
          <a:xfrm>
            <a:off x="6604000" y="-4719638"/>
            <a:ext cx="4635500" cy="1697038"/>
            <a:chOff x="952500" y="2595562"/>
            <a:chExt cx="4635500" cy="1697038"/>
          </a:xfrm>
          <a:solidFill>
            <a:srgbClr val="6E9917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9FDD76D-4FE0-7971-7A57-CFC4D8A1657E}"/>
                </a:ext>
              </a:extLst>
            </p:cNvPr>
            <p:cNvSpPr/>
            <p:nvPr/>
          </p:nvSpPr>
          <p:spPr>
            <a:xfrm>
              <a:off x="952500" y="2595562"/>
              <a:ext cx="4635500" cy="1697038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C9B4EA8-9D12-0A87-ADD6-04D77C24B002}"/>
                </a:ext>
              </a:extLst>
            </p:cNvPr>
            <p:cNvSpPr txBox="1"/>
            <p:nvPr/>
          </p:nvSpPr>
          <p:spPr>
            <a:xfrm>
              <a:off x="1181100" y="3075057"/>
              <a:ext cx="41529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PAKALPOJUMI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C979444-F881-92EC-13D7-22B68ACB03FB}"/>
              </a:ext>
            </a:extLst>
          </p:cNvPr>
          <p:cNvGrpSpPr/>
          <p:nvPr/>
        </p:nvGrpSpPr>
        <p:grpSpPr>
          <a:xfrm>
            <a:off x="6616702" y="-2865438"/>
            <a:ext cx="4635500" cy="1697038"/>
            <a:chOff x="952500" y="2595562"/>
            <a:chExt cx="4635500" cy="1697038"/>
          </a:xfrm>
          <a:solidFill>
            <a:srgbClr val="6E9917"/>
          </a:soli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50FB88F-DBBA-FF7E-B894-622E5A058B2A}"/>
                </a:ext>
              </a:extLst>
            </p:cNvPr>
            <p:cNvSpPr/>
            <p:nvPr/>
          </p:nvSpPr>
          <p:spPr>
            <a:xfrm>
              <a:off x="952500" y="2595562"/>
              <a:ext cx="4635500" cy="1697038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EB64C6C-8B6B-85AC-8F5C-38A46C54EED7}"/>
                </a:ext>
              </a:extLst>
            </p:cNvPr>
            <p:cNvSpPr txBox="1"/>
            <p:nvPr/>
          </p:nvSpPr>
          <p:spPr>
            <a:xfrm>
              <a:off x="1181100" y="3075057"/>
              <a:ext cx="41529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ATTIECĪBAS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6662993-ECD6-28B0-8E09-71DE69924AD6}"/>
              </a:ext>
            </a:extLst>
          </p:cNvPr>
          <p:cNvGrpSpPr/>
          <p:nvPr/>
        </p:nvGrpSpPr>
        <p:grpSpPr>
          <a:xfrm>
            <a:off x="952500" y="-2880519"/>
            <a:ext cx="4635500" cy="1697038"/>
            <a:chOff x="939800" y="4449762"/>
            <a:chExt cx="4635500" cy="169703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7B426DB-4258-5597-672C-EB5140F1934F}"/>
                </a:ext>
              </a:extLst>
            </p:cNvPr>
            <p:cNvSpPr/>
            <p:nvPr/>
          </p:nvSpPr>
          <p:spPr>
            <a:xfrm>
              <a:off x="939800" y="4449762"/>
              <a:ext cx="4635500" cy="1697038"/>
            </a:xfrm>
            <a:prstGeom prst="rect">
              <a:avLst/>
            </a:prstGeom>
            <a:solidFill>
              <a:srgbClr val="6E991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035FA61-F973-7BF6-075D-7F9E50E442AE}"/>
                </a:ext>
              </a:extLst>
            </p:cNvPr>
            <p:cNvSpPr txBox="1"/>
            <p:nvPr/>
          </p:nvSpPr>
          <p:spPr>
            <a:xfrm>
              <a:off x="1168400" y="4602162"/>
              <a:ext cx="41529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DABA UN ILGTSPĒJA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94566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D09C5-D7B5-AB2C-D8E0-42BE9D748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C7755B9-2925-A6E7-5770-FA9CAD09E190}"/>
              </a:ext>
            </a:extLst>
          </p:cNvPr>
          <p:cNvGrpSpPr/>
          <p:nvPr/>
        </p:nvGrpSpPr>
        <p:grpSpPr>
          <a:xfrm>
            <a:off x="952500" y="558246"/>
            <a:ext cx="5143500" cy="972842"/>
            <a:chOff x="939800" y="4449762"/>
            <a:chExt cx="4635500" cy="16970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5BA43F-68C3-D89F-B613-86FE63D74CD2}"/>
                </a:ext>
              </a:extLst>
            </p:cNvPr>
            <p:cNvSpPr/>
            <p:nvPr/>
          </p:nvSpPr>
          <p:spPr>
            <a:xfrm>
              <a:off x="939800" y="4449762"/>
              <a:ext cx="4635500" cy="1697038"/>
            </a:xfrm>
            <a:prstGeom prst="rect">
              <a:avLst/>
            </a:prstGeom>
            <a:solidFill>
              <a:srgbClr val="6E991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CD627B5-CB17-528C-58EB-CF044FE2299D}"/>
                </a:ext>
              </a:extLst>
            </p:cNvPr>
            <p:cNvSpPr txBox="1"/>
            <p:nvPr/>
          </p:nvSpPr>
          <p:spPr>
            <a:xfrm>
              <a:off x="1168400" y="4602163"/>
              <a:ext cx="4152900" cy="1234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PAKALPOJUMI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18" descr="A person using a machine&#10;&#10;Description automatically generated">
            <a:extLst>
              <a:ext uri="{FF2B5EF4-FFF2-40B4-BE49-F238E27FC236}">
                <a16:creationId xmlns:a16="http://schemas.microsoft.com/office/drawing/2014/main" id="{12E5680D-01ED-3F27-5715-2BD02F532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753" y="594457"/>
            <a:ext cx="4213449" cy="561793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59C3CA4-CA68-D02A-6CEB-CA966736DD15}"/>
              </a:ext>
            </a:extLst>
          </p:cNvPr>
          <p:cNvSpPr/>
          <p:nvPr/>
        </p:nvSpPr>
        <p:spPr>
          <a:xfrm rot="20612864">
            <a:off x="1649573" y="3108825"/>
            <a:ext cx="6824432" cy="1233376"/>
          </a:xfrm>
          <a:prstGeom prst="rect">
            <a:avLst/>
          </a:prstGeom>
          <a:solidFill>
            <a:srgbClr val="A31D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Ziemassvētku</a:t>
            </a:r>
            <a:r>
              <a:rPr lang="en-US" sz="4800" dirty="0"/>
              <a:t> </a:t>
            </a:r>
            <a:r>
              <a:rPr lang="en-US" sz="4800" dirty="0" err="1"/>
              <a:t>brīnums</a:t>
            </a:r>
            <a:endParaRPr lang="lv-LV" sz="480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CD9394D-8301-73E3-C7C8-7071C9F7F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7040562"/>
            <a:ext cx="10972800" cy="2011362"/>
          </a:xfrm>
        </p:spPr>
        <p:txBody>
          <a:bodyPr>
            <a:normAutofit/>
          </a:bodyPr>
          <a:lstStyle/>
          <a:p>
            <a:pPr>
              <a:tabLst>
                <a:tab pos="3860800" algn="l"/>
              </a:tabLst>
            </a:pPr>
            <a:r>
              <a:rPr lang="en-US" sz="6000" b="1" dirty="0">
                <a:solidFill>
                  <a:srgbClr val="517111"/>
                </a:solidFill>
              </a:rPr>
              <a:t>VIDE, KAS PIEVELK </a:t>
            </a:r>
            <a:br>
              <a:rPr lang="en-US" sz="6000" dirty="0"/>
            </a:br>
            <a:r>
              <a:rPr lang="en-US" sz="4800" dirty="0"/>
              <a:t>(</a:t>
            </a:r>
            <a:r>
              <a:rPr lang="en-US" sz="4800" dirty="0" err="1"/>
              <a:t>skaisti</a:t>
            </a:r>
            <a:r>
              <a:rPr lang="en-US" sz="4800" dirty="0"/>
              <a:t> no </a:t>
            </a:r>
            <a:r>
              <a:rPr lang="en-US" sz="4800" dirty="0" err="1"/>
              <a:t>iekšpuses</a:t>
            </a:r>
            <a:r>
              <a:rPr lang="en-US" sz="4800" dirty="0"/>
              <a:t> un </a:t>
            </a:r>
            <a:r>
              <a:rPr lang="en-US" sz="4800" dirty="0" err="1"/>
              <a:t>ārpuses</a:t>
            </a:r>
            <a:r>
              <a:rPr lang="en-US" sz="4800" dirty="0"/>
              <a:t>)</a:t>
            </a:r>
            <a:endParaRPr lang="lv-LV" sz="60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5155BA7-C055-24FE-2D58-F843AB13A056}"/>
              </a:ext>
            </a:extLst>
          </p:cNvPr>
          <p:cNvGrpSpPr/>
          <p:nvPr/>
        </p:nvGrpSpPr>
        <p:grpSpPr>
          <a:xfrm>
            <a:off x="952500" y="-4719638"/>
            <a:ext cx="4635500" cy="1697038"/>
            <a:chOff x="952500" y="2595562"/>
            <a:chExt cx="4635500" cy="169703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0DEC745-A0A2-B124-312F-8EEEE97F15AB}"/>
                </a:ext>
              </a:extLst>
            </p:cNvPr>
            <p:cNvSpPr/>
            <p:nvPr/>
          </p:nvSpPr>
          <p:spPr>
            <a:xfrm>
              <a:off x="952500" y="2595562"/>
              <a:ext cx="4635500" cy="1697038"/>
            </a:xfrm>
            <a:prstGeom prst="rect">
              <a:avLst/>
            </a:prstGeom>
            <a:solidFill>
              <a:srgbClr val="6E991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8EC32E4-D74E-1A1A-C15B-DB188B45D341}"/>
                </a:ext>
              </a:extLst>
            </p:cNvPr>
            <p:cNvSpPr txBox="1"/>
            <p:nvPr/>
          </p:nvSpPr>
          <p:spPr>
            <a:xfrm>
              <a:off x="1181100" y="3075057"/>
              <a:ext cx="41529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INFRASTRUKTŪRA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695590D-FD29-5B0A-C63B-8C9B77E21E3F}"/>
              </a:ext>
            </a:extLst>
          </p:cNvPr>
          <p:cNvGrpSpPr/>
          <p:nvPr/>
        </p:nvGrpSpPr>
        <p:grpSpPr>
          <a:xfrm>
            <a:off x="6616702" y="-2865438"/>
            <a:ext cx="4635500" cy="1697038"/>
            <a:chOff x="952500" y="2595562"/>
            <a:chExt cx="4635500" cy="1697038"/>
          </a:xfrm>
          <a:solidFill>
            <a:srgbClr val="6E9917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6EEFAEB-BD27-32F7-2FF7-F4DF59E480DB}"/>
                </a:ext>
              </a:extLst>
            </p:cNvPr>
            <p:cNvSpPr/>
            <p:nvPr/>
          </p:nvSpPr>
          <p:spPr>
            <a:xfrm>
              <a:off x="952500" y="2595562"/>
              <a:ext cx="4635500" cy="1697038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18BBA2E-2991-7E00-F40B-C274EEEC6E11}"/>
                </a:ext>
              </a:extLst>
            </p:cNvPr>
            <p:cNvSpPr txBox="1"/>
            <p:nvPr/>
          </p:nvSpPr>
          <p:spPr>
            <a:xfrm>
              <a:off x="1181100" y="3075057"/>
              <a:ext cx="41529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ATTIECĪBAS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EB5E3B4-17AB-1943-9D43-7A64AFC19C18}"/>
              </a:ext>
            </a:extLst>
          </p:cNvPr>
          <p:cNvGrpSpPr/>
          <p:nvPr/>
        </p:nvGrpSpPr>
        <p:grpSpPr>
          <a:xfrm>
            <a:off x="939798" y="-2880519"/>
            <a:ext cx="4635500" cy="1697038"/>
            <a:chOff x="939800" y="4449762"/>
            <a:chExt cx="4635500" cy="169703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C899153-800A-6FB3-ED3F-4CEEA4A53006}"/>
                </a:ext>
              </a:extLst>
            </p:cNvPr>
            <p:cNvSpPr/>
            <p:nvPr/>
          </p:nvSpPr>
          <p:spPr>
            <a:xfrm>
              <a:off x="939800" y="4449762"/>
              <a:ext cx="4635500" cy="1697038"/>
            </a:xfrm>
            <a:prstGeom prst="rect">
              <a:avLst/>
            </a:prstGeom>
            <a:solidFill>
              <a:srgbClr val="6E991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FE684C2-F1F0-9B15-FE76-53B809B73918}"/>
                </a:ext>
              </a:extLst>
            </p:cNvPr>
            <p:cNvSpPr txBox="1"/>
            <p:nvPr/>
          </p:nvSpPr>
          <p:spPr>
            <a:xfrm>
              <a:off x="1168400" y="4602162"/>
              <a:ext cx="41529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DABA UN ILGTSPĒJA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25177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E6F10-523F-7C0C-2D6B-6A338C191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2011362"/>
          </a:xfrm>
        </p:spPr>
        <p:txBody>
          <a:bodyPr>
            <a:normAutofit/>
          </a:bodyPr>
          <a:lstStyle/>
          <a:p>
            <a:pPr>
              <a:tabLst>
                <a:tab pos="3860800" algn="l"/>
              </a:tabLst>
            </a:pPr>
            <a:r>
              <a:rPr lang="en-US" sz="6000" dirty="0">
                <a:solidFill>
                  <a:srgbClr val="865D00"/>
                </a:solidFill>
              </a:rPr>
              <a:t>APŅĒMĪGI ĻAUDIS, KAS SĀK AR SEVI UN SADARBOJAS</a:t>
            </a:r>
            <a:endParaRPr lang="lv-LV" sz="6000" dirty="0">
              <a:solidFill>
                <a:srgbClr val="865D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C41801-BDAD-8EF0-C233-870C2214B08A}"/>
              </a:ext>
            </a:extLst>
          </p:cNvPr>
          <p:cNvGrpSpPr/>
          <p:nvPr/>
        </p:nvGrpSpPr>
        <p:grpSpPr>
          <a:xfrm>
            <a:off x="952500" y="2595562"/>
            <a:ext cx="4635500" cy="1697038"/>
            <a:chOff x="952500" y="2595562"/>
            <a:chExt cx="4635500" cy="1697038"/>
          </a:xfrm>
          <a:solidFill>
            <a:srgbClr val="C08500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6EAB90A-75BF-B7B6-1662-F749E30F2948}"/>
                </a:ext>
              </a:extLst>
            </p:cNvPr>
            <p:cNvSpPr/>
            <p:nvPr/>
          </p:nvSpPr>
          <p:spPr>
            <a:xfrm>
              <a:off x="952500" y="2595562"/>
              <a:ext cx="4635500" cy="1697038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05C911-71B4-0501-E1C7-A62AE182B922}"/>
                </a:ext>
              </a:extLst>
            </p:cNvPr>
            <p:cNvSpPr txBox="1"/>
            <p:nvPr/>
          </p:nvSpPr>
          <p:spPr>
            <a:xfrm>
              <a:off x="1181100" y="3075057"/>
              <a:ext cx="41529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UZŅĒMĒJDARBĪBA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AC2ADC2-4945-7578-51BB-1F8A9C819085}"/>
              </a:ext>
            </a:extLst>
          </p:cNvPr>
          <p:cNvGrpSpPr/>
          <p:nvPr/>
        </p:nvGrpSpPr>
        <p:grpSpPr>
          <a:xfrm>
            <a:off x="6604000" y="2595562"/>
            <a:ext cx="4635500" cy="1697038"/>
            <a:chOff x="952500" y="2595562"/>
            <a:chExt cx="4635500" cy="1697038"/>
          </a:xfrm>
          <a:solidFill>
            <a:srgbClr val="C08500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5A6362-2CDA-CC40-8FFD-AD942C25AD10}"/>
                </a:ext>
              </a:extLst>
            </p:cNvPr>
            <p:cNvSpPr/>
            <p:nvPr/>
          </p:nvSpPr>
          <p:spPr>
            <a:xfrm>
              <a:off x="952500" y="2595562"/>
              <a:ext cx="4635500" cy="1697038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AA9F01-BABB-5C9B-CA8F-14875D36BBA5}"/>
                </a:ext>
              </a:extLst>
            </p:cNvPr>
            <p:cNvSpPr txBox="1"/>
            <p:nvPr/>
          </p:nvSpPr>
          <p:spPr>
            <a:xfrm>
              <a:off x="1181100" y="3075057"/>
              <a:ext cx="41529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IZGLĪTĪBA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D893A28-0537-2D2B-6C64-EEFB260548C3}"/>
              </a:ext>
            </a:extLst>
          </p:cNvPr>
          <p:cNvGrpSpPr/>
          <p:nvPr/>
        </p:nvGrpSpPr>
        <p:grpSpPr>
          <a:xfrm>
            <a:off x="3778250" y="4449762"/>
            <a:ext cx="4635500" cy="1697038"/>
            <a:chOff x="939800" y="4449762"/>
            <a:chExt cx="4635500" cy="1697038"/>
          </a:xfrm>
          <a:solidFill>
            <a:srgbClr val="C08500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6D4517-8ED8-BF12-649E-2681587385EB}"/>
                </a:ext>
              </a:extLst>
            </p:cNvPr>
            <p:cNvSpPr/>
            <p:nvPr/>
          </p:nvSpPr>
          <p:spPr>
            <a:xfrm>
              <a:off x="939800" y="4449762"/>
              <a:ext cx="4635500" cy="1697038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607A5B7-3AB7-05D2-FD64-44D022BB7FC8}"/>
                </a:ext>
              </a:extLst>
            </p:cNvPr>
            <p:cNvSpPr txBox="1"/>
            <p:nvPr/>
          </p:nvSpPr>
          <p:spPr>
            <a:xfrm>
              <a:off x="1168400" y="4602162"/>
              <a:ext cx="4152900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VESELĪGS DZĪVESVEIDS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6508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73540-7FFE-19E8-5772-8D9539BB8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1E6A6-41EC-8FD4-AC18-7970F88DF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7040562"/>
            <a:ext cx="10972800" cy="2011362"/>
          </a:xfrm>
        </p:spPr>
        <p:txBody>
          <a:bodyPr>
            <a:normAutofit/>
          </a:bodyPr>
          <a:lstStyle/>
          <a:p>
            <a:pPr>
              <a:tabLst>
                <a:tab pos="3860800" algn="l"/>
              </a:tabLst>
            </a:pPr>
            <a:r>
              <a:rPr lang="en-US" sz="6000" b="1" dirty="0">
                <a:solidFill>
                  <a:srgbClr val="517111"/>
                </a:solidFill>
              </a:rPr>
              <a:t>VIDE, KAS PIEVELK </a:t>
            </a:r>
            <a:br>
              <a:rPr lang="en-US" sz="6000" dirty="0"/>
            </a:br>
            <a:r>
              <a:rPr lang="en-US" sz="4800" dirty="0"/>
              <a:t>(</a:t>
            </a:r>
            <a:r>
              <a:rPr lang="en-US" sz="4800" dirty="0" err="1"/>
              <a:t>skaisti</a:t>
            </a:r>
            <a:r>
              <a:rPr lang="en-US" sz="4800" dirty="0"/>
              <a:t> no </a:t>
            </a:r>
            <a:r>
              <a:rPr lang="en-US" sz="4800" dirty="0" err="1"/>
              <a:t>iekšpuses</a:t>
            </a:r>
            <a:r>
              <a:rPr lang="en-US" sz="4800" dirty="0"/>
              <a:t> un </a:t>
            </a:r>
            <a:r>
              <a:rPr lang="en-US" sz="4800" dirty="0" err="1"/>
              <a:t>ārpuses</a:t>
            </a:r>
            <a:r>
              <a:rPr lang="en-US" sz="4800" dirty="0"/>
              <a:t>)</a:t>
            </a:r>
            <a:endParaRPr lang="lv-LV" sz="6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4CC33CE-A6EF-C977-1ED8-D692BEA2CB7B}"/>
              </a:ext>
            </a:extLst>
          </p:cNvPr>
          <p:cNvGrpSpPr/>
          <p:nvPr/>
        </p:nvGrpSpPr>
        <p:grpSpPr>
          <a:xfrm>
            <a:off x="952500" y="-4719638"/>
            <a:ext cx="4635500" cy="1697038"/>
            <a:chOff x="952500" y="2595562"/>
            <a:chExt cx="4635500" cy="169703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138AF5E-639D-8822-E9EF-8A92488F3C46}"/>
                </a:ext>
              </a:extLst>
            </p:cNvPr>
            <p:cNvSpPr/>
            <p:nvPr/>
          </p:nvSpPr>
          <p:spPr>
            <a:xfrm>
              <a:off x="952500" y="2595562"/>
              <a:ext cx="4635500" cy="1697038"/>
            </a:xfrm>
            <a:prstGeom prst="rect">
              <a:avLst/>
            </a:prstGeom>
            <a:solidFill>
              <a:srgbClr val="6E991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983E29-AC8A-976C-8719-F3C6ADCDAE4E}"/>
                </a:ext>
              </a:extLst>
            </p:cNvPr>
            <p:cNvSpPr txBox="1"/>
            <p:nvPr/>
          </p:nvSpPr>
          <p:spPr>
            <a:xfrm>
              <a:off x="1181100" y="3075057"/>
              <a:ext cx="41529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INFRASTRUKTŪRA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2C4C0D9-6EDE-DE4F-E286-CE4CEE16B9FC}"/>
              </a:ext>
            </a:extLst>
          </p:cNvPr>
          <p:cNvGrpSpPr/>
          <p:nvPr/>
        </p:nvGrpSpPr>
        <p:grpSpPr>
          <a:xfrm>
            <a:off x="6604000" y="-4719638"/>
            <a:ext cx="4635500" cy="1697038"/>
            <a:chOff x="952500" y="2595562"/>
            <a:chExt cx="4635500" cy="1697038"/>
          </a:xfrm>
          <a:solidFill>
            <a:srgbClr val="6E9917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8608C9-8698-A3F4-AA75-ADF06B4AA362}"/>
                </a:ext>
              </a:extLst>
            </p:cNvPr>
            <p:cNvSpPr/>
            <p:nvPr/>
          </p:nvSpPr>
          <p:spPr>
            <a:xfrm>
              <a:off x="952500" y="2595562"/>
              <a:ext cx="4635500" cy="1697038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0E092C-B993-2EE6-9E70-8BCB75338BE4}"/>
                </a:ext>
              </a:extLst>
            </p:cNvPr>
            <p:cNvSpPr txBox="1"/>
            <p:nvPr/>
          </p:nvSpPr>
          <p:spPr>
            <a:xfrm>
              <a:off x="1181100" y="3075057"/>
              <a:ext cx="41529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PAKALPOJUMI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5518980-84F9-AC5F-B3D5-A0D37102C1B3}"/>
              </a:ext>
            </a:extLst>
          </p:cNvPr>
          <p:cNvGrpSpPr/>
          <p:nvPr/>
        </p:nvGrpSpPr>
        <p:grpSpPr>
          <a:xfrm>
            <a:off x="952500" y="558246"/>
            <a:ext cx="10299702" cy="972842"/>
            <a:chOff x="939800" y="4449762"/>
            <a:chExt cx="4635500" cy="16970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889E73B-19DD-54E8-AC1D-7F36C5B6A778}"/>
                </a:ext>
              </a:extLst>
            </p:cNvPr>
            <p:cNvSpPr/>
            <p:nvPr/>
          </p:nvSpPr>
          <p:spPr>
            <a:xfrm>
              <a:off x="939800" y="4449762"/>
              <a:ext cx="4635500" cy="1697038"/>
            </a:xfrm>
            <a:prstGeom prst="rect">
              <a:avLst/>
            </a:prstGeom>
            <a:solidFill>
              <a:srgbClr val="6E991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70723D5-A591-BDFF-D1A4-15010DD64BDE}"/>
                </a:ext>
              </a:extLst>
            </p:cNvPr>
            <p:cNvSpPr txBox="1"/>
            <p:nvPr/>
          </p:nvSpPr>
          <p:spPr>
            <a:xfrm>
              <a:off x="1168400" y="4602162"/>
              <a:ext cx="41529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DABA UN ILGTSPĒJA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A2C249-9495-B15C-F9CF-B30D57E54123}"/>
              </a:ext>
            </a:extLst>
          </p:cNvPr>
          <p:cNvGrpSpPr/>
          <p:nvPr/>
        </p:nvGrpSpPr>
        <p:grpSpPr>
          <a:xfrm>
            <a:off x="6616702" y="-2865438"/>
            <a:ext cx="4635500" cy="1697038"/>
            <a:chOff x="952500" y="2595562"/>
            <a:chExt cx="4635500" cy="1697038"/>
          </a:xfrm>
          <a:solidFill>
            <a:srgbClr val="6E9917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1F261EE-AF0D-4E18-CD57-CFE8238FD3D4}"/>
                </a:ext>
              </a:extLst>
            </p:cNvPr>
            <p:cNvSpPr/>
            <p:nvPr/>
          </p:nvSpPr>
          <p:spPr>
            <a:xfrm>
              <a:off x="952500" y="2595562"/>
              <a:ext cx="4635500" cy="1697038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972FB8-A78C-FFE9-6BD8-DDB49BD7EF1E}"/>
                </a:ext>
              </a:extLst>
            </p:cNvPr>
            <p:cNvSpPr txBox="1"/>
            <p:nvPr/>
          </p:nvSpPr>
          <p:spPr>
            <a:xfrm>
              <a:off x="1181100" y="3075057"/>
              <a:ext cx="41529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ATTIECĪBAS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 descr="A group of clothes on swingers&#10;&#10;Description automatically generated">
            <a:extLst>
              <a:ext uri="{FF2B5EF4-FFF2-40B4-BE49-F238E27FC236}">
                <a16:creationId xmlns:a16="http://schemas.microsoft.com/office/drawing/2014/main" id="{C9B17A36-EEE2-9E90-AF12-CD7DB9F38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41" y="1827936"/>
            <a:ext cx="3819797" cy="3202127"/>
          </a:xfrm>
          <a:prstGeom prst="rect">
            <a:avLst/>
          </a:prstGeom>
        </p:spPr>
      </p:pic>
      <p:pic>
        <p:nvPicPr>
          <p:cNvPr id="22" name="Picture 21" descr="A poster with a variety of clothes and boots&#10;&#10;Description automatically generated">
            <a:extLst>
              <a:ext uri="{FF2B5EF4-FFF2-40B4-BE49-F238E27FC236}">
                <a16:creationId xmlns:a16="http://schemas.microsoft.com/office/drawing/2014/main" id="{636369AE-2C8D-B553-0E5B-A0EF36394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620" y="3008230"/>
            <a:ext cx="3819797" cy="3202127"/>
          </a:xfrm>
          <a:prstGeom prst="rect">
            <a:avLst/>
          </a:prstGeom>
        </p:spPr>
      </p:pic>
      <p:pic>
        <p:nvPicPr>
          <p:cNvPr id="24" name="Picture 23" descr="A group of clothes on swingers&#10;&#10;Description automatically generated">
            <a:extLst>
              <a:ext uri="{FF2B5EF4-FFF2-40B4-BE49-F238E27FC236}">
                <a16:creationId xmlns:a16="http://schemas.microsoft.com/office/drawing/2014/main" id="{A933D593-1E8D-549F-4B87-CF38C5792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20" y="1656670"/>
            <a:ext cx="3819797" cy="3202127"/>
          </a:xfrm>
          <a:prstGeom prst="rect">
            <a:avLst/>
          </a:prstGeom>
        </p:spPr>
      </p:pic>
      <p:pic>
        <p:nvPicPr>
          <p:cNvPr id="10" name="Picture 9" descr="A group of bowls and cups&#10;&#10;Description automatically generated">
            <a:extLst>
              <a:ext uri="{FF2B5EF4-FFF2-40B4-BE49-F238E27FC236}">
                <a16:creationId xmlns:a16="http://schemas.microsoft.com/office/drawing/2014/main" id="{213C3506-C74F-4468-2CFC-6537AB47D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803" y="3008231"/>
            <a:ext cx="3819797" cy="320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613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E6F10-523F-7C0C-2D6B-6A338C191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2011362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673105"/>
                </a:solidFill>
              </a:rPr>
              <a:t>POZITĪVA IEDZĪVOTĀJU SKAITA BILANCE</a:t>
            </a:r>
            <a:endParaRPr lang="lv-LV" sz="6000" dirty="0">
              <a:solidFill>
                <a:srgbClr val="673105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C41801-BDAD-8EF0-C233-870C2214B08A}"/>
              </a:ext>
            </a:extLst>
          </p:cNvPr>
          <p:cNvGrpSpPr/>
          <p:nvPr/>
        </p:nvGrpSpPr>
        <p:grpSpPr>
          <a:xfrm>
            <a:off x="952500" y="2595562"/>
            <a:ext cx="4635500" cy="1697038"/>
            <a:chOff x="952500" y="2595562"/>
            <a:chExt cx="4635500" cy="169703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6EAB90A-75BF-B7B6-1662-F749E30F2948}"/>
                </a:ext>
              </a:extLst>
            </p:cNvPr>
            <p:cNvSpPr/>
            <p:nvPr/>
          </p:nvSpPr>
          <p:spPr>
            <a:xfrm>
              <a:off x="952500" y="2595562"/>
              <a:ext cx="4635500" cy="1697038"/>
            </a:xfrm>
            <a:prstGeom prst="rect">
              <a:avLst/>
            </a:prstGeom>
            <a:solidFill>
              <a:srgbClr val="98480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05C911-71B4-0501-E1C7-A62AE182B922}"/>
                </a:ext>
              </a:extLst>
            </p:cNvPr>
            <p:cNvSpPr txBox="1"/>
            <p:nvPr/>
          </p:nvSpPr>
          <p:spPr>
            <a:xfrm>
              <a:off x="1181100" y="3075057"/>
              <a:ext cx="41529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DZIMSTĪBA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AC2ADC2-4945-7578-51BB-1F8A9C819085}"/>
              </a:ext>
            </a:extLst>
          </p:cNvPr>
          <p:cNvGrpSpPr/>
          <p:nvPr/>
        </p:nvGrpSpPr>
        <p:grpSpPr>
          <a:xfrm>
            <a:off x="6604000" y="2595562"/>
            <a:ext cx="4635500" cy="1697038"/>
            <a:chOff x="952500" y="2595562"/>
            <a:chExt cx="4635500" cy="16970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5A6362-2CDA-CC40-8FFD-AD942C25AD10}"/>
                </a:ext>
              </a:extLst>
            </p:cNvPr>
            <p:cNvSpPr/>
            <p:nvPr/>
          </p:nvSpPr>
          <p:spPr>
            <a:xfrm>
              <a:off x="952500" y="2595562"/>
              <a:ext cx="4635500" cy="1697038"/>
            </a:xfrm>
            <a:prstGeom prst="rect">
              <a:avLst/>
            </a:prstGeom>
            <a:solidFill>
              <a:srgbClr val="98480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AA9F01-BABB-5C9B-CA8F-14875D36BBA5}"/>
                </a:ext>
              </a:extLst>
            </p:cNvPr>
            <p:cNvSpPr txBox="1"/>
            <p:nvPr/>
          </p:nvSpPr>
          <p:spPr>
            <a:xfrm>
              <a:off x="1181100" y="3075057"/>
              <a:ext cx="41529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REMIGRĀCIJA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D893A28-0537-2D2B-6C64-EEFB260548C3}"/>
              </a:ext>
            </a:extLst>
          </p:cNvPr>
          <p:cNvGrpSpPr/>
          <p:nvPr/>
        </p:nvGrpSpPr>
        <p:grpSpPr>
          <a:xfrm>
            <a:off x="3778250" y="4449762"/>
            <a:ext cx="4635500" cy="1697038"/>
            <a:chOff x="939800" y="4449762"/>
            <a:chExt cx="4635500" cy="16970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6D4517-8ED8-BF12-649E-2681587385EB}"/>
                </a:ext>
              </a:extLst>
            </p:cNvPr>
            <p:cNvSpPr/>
            <p:nvPr/>
          </p:nvSpPr>
          <p:spPr>
            <a:xfrm>
              <a:off x="939800" y="4449762"/>
              <a:ext cx="4635500" cy="1697038"/>
            </a:xfrm>
            <a:prstGeom prst="rect">
              <a:avLst/>
            </a:prstGeom>
            <a:solidFill>
              <a:srgbClr val="98480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607A5B7-3AB7-05D2-FD64-44D022BB7FC8}"/>
                </a:ext>
              </a:extLst>
            </p:cNvPr>
            <p:cNvSpPr txBox="1"/>
            <p:nvPr/>
          </p:nvSpPr>
          <p:spPr>
            <a:xfrm>
              <a:off x="1181100" y="4956105"/>
              <a:ext cx="41529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IMIGRĀCIJA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7960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E6F10-523F-7C0C-2D6B-6A338C191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2011362"/>
          </a:xfrm>
        </p:spPr>
        <p:txBody>
          <a:bodyPr>
            <a:normAutofit/>
          </a:bodyPr>
          <a:lstStyle/>
          <a:p>
            <a:pPr algn="ctr">
              <a:tabLst>
                <a:tab pos="3860800" algn="l"/>
              </a:tabLst>
            </a:pPr>
            <a:r>
              <a:rPr lang="en-US" sz="6000" b="1" dirty="0">
                <a:solidFill>
                  <a:srgbClr val="865D00"/>
                </a:solidFill>
              </a:rPr>
              <a:t>APŅĒMĪGI ĻAUDIS, KAS SĀK AR SEVI UN SADARBOJAS</a:t>
            </a:r>
            <a:endParaRPr lang="lv-LV" sz="6000" b="1" dirty="0">
              <a:solidFill>
                <a:srgbClr val="865D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C41801-BDAD-8EF0-C233-870C2214B08A}"/>
              </a:ext>
            </a:extLst>
          </p:cNvPr>
          <p:cNvGrpSpPr/>
          <p:nvPr/>
        </p:nvGrpSpPr>
        <p:grpSpPr>
          <a:xfrm>
            <a:off x="952500" y="2595562"/>
            <a:ext cx="4635500" cy="1697038"/>
            <a:chOff x="952500" y="2595562"/>
            <a:chExt cx="4635500" cy="1697038"/>
          </a:xfrm>
          <a:solidFill>
            <a:srgbClr val="C08500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6EAB90A-75BF-B7B6-1662-F749E30F2948}"/>
                </a:ext>
              </a:extLst>
            </p:cNvPr>
            <p:cNvSpPr/>
            <p:nvPr/>
          </p:nvSpPr>
          <p:spPr>
            <a:xfrm>
              <a:off x="952500" y="2595562"/>
              <a:ext cx="4635500" cy="1697038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05C911-71B4-0501-E1C7-A62AE182B922}"/>
                </a:ext>
              </a:extLst>
            </p:cNvPr>
            <p:cNvSpPr txBox="1"/>
            <p:nvPr/>
          </p:nvSpPr>
          <p:spPr>
            <a:xfrm>
              <a:off x="1181100" y="3075057"/>
              <a:ext cx="41529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UZŅĒMĒJDARBĪBA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AC2ADC2-4945-7578-51BB-1F8A9C819085}"/>
              </a:ext>
            </a:extLst>
          </p:cNvPr>
          <p:cNvGrpSpPr/>
          <p:nvPr/>
        </p:nvGrpSpPr>
        <p:grpSpPr>
          <a:xfrm>
            <a:off x="6604000" y="2595562"/>
            <a:ext cx="4635500" cy="1697038"/>
            <a:chOff x="952500" y="2595562"/>
            <a:chExt cx="4635500" cy="1697038"/>
          </a:xfrm>
          <a:solidFill>
            <a:srgbClr val="C08500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5A6362-2CDA-CC40-8FFD-AD942C25AD10}"/>
                </a:ext>
              </a:extLst>
            </p:cNvPr>
            <p:cNvSpPr/>
            <p:nvPr/>
          </p:nvSpPr>
          <p:spPr>
            <a:xfrm>
              <a:off x="952500" y="2595562"/>
              <a:ext cx="4635500" cy="1697038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AA9F01-BABB-5C9B-CA8F-14875D36BBA5}"/>
                </a:ext>
              </a:extLst>
            </p:cNvPr>
            <p:cNvSpPr txBox="1"/>
            <p:nvPr/>
          </p:nvSpPr>
          <p:spPr>
            <a:xfrm>
              <a:off x="1181100" y="3075057"/>
              <a:ext cx="41529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IZGLĪTĪBA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D893A28-0537-2D2B-6C64-EEFB260548C3}"/>
              </a:ext>
            </a:extLst>
          </p:cNvPr>
          <p:cNvGrpSpPr/>
          <p:nvPr/>
        </p:nvGrpSpPr>
        <p:grpSpPr>
          <a:xfrm>
            <a:off x="3778250" y="4449762"/>
            <a:ext cx="4635500" cy="1697038"/>
            <a:chOff x="939800" y="4449762"/>
            <a:chExt cx="4635500" cy="1697038"/>
          </a:xfrm>
          <a:solidFill>
            <a:srgbClr val="C08500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6D4517-8ED8-BF12-649E-2681587385EB}"/>
                </a:ext>
              </a:extLst>
            </p:cNvPr>
            <p:cNvSpPr/>
            <p:nvPr/>
          </p:nvSpPr>
          <p:spPr>
            <a:xfrm>
              <a:off x="939800" y="4449762"/>
              <a:ext cx="4635500" cy="1697038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607A5B7-3AB7-05D2-FD64-44D022BB7FC8}"/>
                </a:ext>
              </a:extLst>
            </p:cNvPr>
            <p:cNvSpPr txBox="1"/>
            <p:nvPr/>
          </p:nvSpPr>
          <p:spPr>
            <a:xfrm>
              <a:off x="1168400" y="4602162"/>
              <a:ext cx="4152900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VESELĪGS DZĪVESVEIDS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6508252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E6F10-523F-7C0C-2D6B-6A338C191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2011362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861818"/>
                </a:solidFill>
              </a:rPr>
              <a:t>LATVIJAS DZĪVESZIŅAS UN TRADĪCIJU UNIVERSITĀTE</a:t>
            </a:r>
            <a:endParaRPr lang="lv-LV" sz="6000" dirty="0">
              <a:solidFill>
                <a:srgbClr val="861818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C41801-BDAD-8EF0-C233-870C2214B08A}"/>
              </a:ext>
            </a:extLst>
          </p:cNvPr>
          <p:cNvGrpSpPr/>
          <p:nvPr/>
        </p:nvGrpSpPr>
        <p:grpSpPr>
          <a:xfrm>
            <a:off x="952500" y="2595562"/>
            <a:ext cx="4635500" cy="1697038"/>
            <a:chOff x="952500" y="2595562"/>
            <a:chExt cx="4635500" cy="169703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6EAB90A-75BF-B7B6-1662-F749E30F2948}"/>
                </a:ext>
              </a:extLst>
            </p:cNvPr>
            <p:cNvSpPr/>
            <p:nvPr/>
          </p:nvSpPr>
          <p:spPr>
            <a:xfrm>
              <a:off x="952500" y="2595562"/>
              <a:ext cx="4635500" cy="1697038"/>
            </a:xfrm>
            <a:prstGeom prst="rect">
              <a:avLst/>
            </a:prstGeom>
            <a:solidFill>
              <a:srgbClr val="BD212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05C911-71B4-0501-E1C7-A62AE182B922}"/>
                </a:ext>
              </a:extLst>
            </p:cNvPr>
            <p:cNvSpPr txBox="1"/>
            <p:nvPr/>
          </p:nvSpPr>
          <p:spPr>
            <a:xfrm>
              <a:off x="1181100" y="3075057"/>
              <a:ext cx="41529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SUITU KULTŪRA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AC2ADC2-4945-7578-51BB-1F8A9C819085}"/>
              </a:ext>
            </a:extLst>
          </p:cNvPr>
          <p:cNvGrpSpPr/>
          <p:nvPr/>
        </p:nvGrpSpPr>
        <p:grpSpPr>
          <a:xfrm>
            <a:off x="6604000" y="2595562"/>
            <a:ext cx="4635500" cy="1697038"/>
            <a:chOff x="952500" y="2595562"/>
            <a:chExt cx="4635500" cy="16970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5A6362-2CDA-CC40-8FFD-AD942C25AD10}"/>
                </a:ext>
              </a:extLst>
            </p:cNvPr>
            <p:cNvSpPr/>
            <p:nvPr/>
          </p:nvSpPr>
          <p:spPr>
            <a:xfrm>
              <a:off x="952500" y="2595562"/>
              <a:ext cx="4635500" cy="1697038"/>
            </a:xfrm>
            <a:prstGeom prst="rect">
              <a:avLst/>
            </a:prstGeom>
            <a:solidFill>
              <a:srgbClr val="BD212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AA9F01-BABB-5C9B-CA8F-14875D36BBA5}"/>
                </a:ext>
              </a:extLst>
            </p:cNvPr>
            <p:cNvSpPr txBox="1"/>
            <p:nvPr/>
          </p:nvSpPr>
          <p:spPr>
            <a:xfrm>
              <a:off x="1181100" y="3075057"/>
              <a:ext cx="41529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TAUTSKOLA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7980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82442-4501-1A60-8A98-D02C54368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33B9F-3B9D-D154-F151-1DE25B9E5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6518048"/>
            <a:ext cx="10972800" cy="2011362"/>
          </a:xfrm>
        </p:spPr>
        <p:txBody>
          <a:bodyPr>
            <a:normAutofit/>
          </a:bodyPr>
          <a:lstStyle/>
          <a:p>
            <a:pPr>
              <a:tabLst>
                <a:tab pos="3860800" algn="l"/>
              </a:tabLst>
            </a:pPr>
            <a:r>
              <a:rPr lang="en-US" sz="6000" b="1" dirty="0">
                <a:solidFill>
                  <a:srgbClr val="865D00"/>
                </a:solidFill>
              </a:rPr>
              <a:t>APŅĒMĪGI ĻAUDIS, KAS SĀK AR SEVI UN SADARBOJAS</a:t>
            </a:r>
            <a:endParaRPr lang="lv-LV" sz="6000" b="1" dirty="0">
              <a:solidFill>
                <a:srgbClr val="865D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3A9B50-8A56-F160-E102-738B8FA5A9D6}"/>
              </a:ext>
            </a:extLst>
          </p:cNvPr>
          <p:cNvGrpSpPr/>
          <p:nvPr/>
        </p:nvGrpSpPr>
        <p:grpSpPr>
          <a:xfrm>
            <a:off x="952500" y="-4197124"/>
            <a:ext cx="4635500" cy="1697038"/>
            <a:chOff x="952500" y="2595562"/>
            <a:chExt cx="4635500" cy="1697038"/>
          </a:xfrm>
          <a:solidFill>
            <a:srgbClr val="C08500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9E03364-C972-F51E-0BF7-CBE476D5447A}"/>
                </a:ext>
              </a:extLst>
            </p:cNvPr>
            <p:cNvSpPr/>
            <p:nvPr/>
          </p:nvSpPr>
          <p:spPr>
            <a:xfrm>
              <a:off x="952500" y="2595562"/>
              <a:ext cx="4635500" cy="1697038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1651124-4516-7F3D-A777-C7FB5C951A6D}"/>
                </a:ext>
              </a:extLst>
            </p:cNvPr>
            <p:cNvSpPr txBox="1"/>
            <p:nvPr/>
          </p:nvSpPr>
          <p:spPr>
            <a:xfrm>
              <a:off x="1181100" y="3075057"/>
              <a:ext cx="41529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UZŅĒMĒJDARBĪBA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6D2A755-AE71-BC86-8907-F43F7644B0EB}"/>
              </a:ext>
            </a:extLst>
          </p:cNvPr>
          <p:cNvGrpSpPr/>
          <p:nvPr/>
        </p:nvGrpSpPr>
        <p:grpSpPr>
          <a:xfrm>
            <a:off x="609599" y="374876"/>
            <a:ext cx="10972799" cy="844324"/>
            <a:chOff x="952500" y="2595562"/>
            <a:chExt cx="4635500" cy="1697038"/>
          </a:xfrm>
          <a:solidFill>
            <a:srgbClr val="C08500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B081838-E285-367A-C420-8FBE2831DD9C}"/>
                </a:ext>
              </a:extLst>
            </p:cNvPr>
            <p:cNvSpPr/>
            <p:nvPr/>
          </p:nvSpPr>
          <p:spPr>
            <a:xfrm>
              <a:off x="952500" y="2595562"/>
              <a:ext cx="4635500" cy="1697038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C7BD37-F8F4-3365-4F86-AB4F50A70447}"/>
                </a:ext>
              </a:extLst>
            </p:cNvPr>
            <p:cNvSpPr txBox="1"/>
            <p:nvPr/>
          </p:nvSpPr>
          <p:spPr>
            <a:xfrm>
              <a:off x="1188435" y="2697987"/>
              <a:ext cx="41529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IZGLĪTĪBA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E332BC-3832-87F2-13A3-A93A1DB102CB}"/>
              </a:ext>
            </a:extLst>
          </p:cNvPr>
          <p:cNvGrpSpPr/>
          <p:nvPr/>
        </p:nvGrpSpPr>
        <p:grpSpPr>
          <a:xfrm>
            <a:off x="3778250" y="-2342924"/>
            <a:ext cx="4635500" cy="1697038"/>
            <a:chOff x="939800" y="4449762"/>
            <a:chExt cx="4635500" cy="1697038"/>
          </a:xfrm>
          <a:solidFill>
            <a:srgbClr val="C08500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B25C3D8-6E03-4D17-D54E-FDFFF518C0FB}"/>
                </a:ext>
              </a:extLst>
            </p:cNvPr>
            <p:cNvSpPr/>
            <p:nvPr/>
          </p:nvSpPr>
          <p:spPr>
            <a:xfrm>
              <a:off x="939800" y="4449762"/>
              <a:ext cx="4635500" cy="1697038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B9A6EF-65E4-9E1A-8083-421AF9A36FDA}"/>
                </a:ext>
              </a:extLst>
            </p:cNvPr>
            <p:cNvSpPr txBox="1"/>
            <p:nvPr/>
          </p:nvSpPr>
          <p:spPr>
            <a:xfrm>
              <a:off x="1168400" y="4602162"/>
              <a:ext cx="4152900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VESELĪGS DZĪVESVEIDS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 descr="A collage of a group of people sitting at a table&#10;&#10;Description automatically generated">
            <a:extLst>
              <a:ext uri="{FF2B5EF4-FFF2-40B4-BE49-F238E27FC236}">
                <a16:creationId xmlns:a16="http://schemas.microsoft.com/office/drawing/2014/main" id="{A086329E-461A-8577-C591-AFD5DF8B6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834" y="1354781"/>
            <a:ext cx="6515986" cy="546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79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9991;p76">
            <a:extLst>
              <a:ext uri="{FF2B5EF4-FFF2-40B4-BE49-F238E27FC236}">
                <a16:creationId xmlns:a16="http://schemas.microsoft.com/office/drawing/2014/main" id="{BCE824A2-8D88-4B17-9B2E-454D1505F5BB}"/>
              </a:ext>
            </a:extLst>
          </p:cNvPr>
          <p:cNvGrpSpPr/>
          <p:nvPr/>
        </p:nvGrpSpPr>
        <p:grpSpPr>
          <a:xfrm>
            <a:off x="534534" y="1159012"/>
            <a:ext cx="1582797" cy="1105882"/>
            <a:chOff x="5302988" y="3389839"/>
            <a:chExt cx="394609" cy="286523"/>
          </a:xfrm>
        </p:grpSpPr>
        <p:sp>
          <p:nvSpPr>
            <p:cNvPr id="132" name="Google Shape;9992;p76">
              <a:extLst>
                <a:ext uri="{FF2B5EF4-FFF2-40B4-BE49-F238E27FC236}">
                  <a16:creationId xmlns:a16="http://schemas.microsoft.com/office/drawing/2014/main" id="{F8BEA2D6-D4EA-4042-B0B3-65DAACB912C3}"/>
                </a:ext>
              </a:extLst>
            </p:cNvPr>
            <p:cNvSpPr/>
            <p:nvPr/>
          </p:nvSpPr>
          <p:spPr>
            <a:xfrm>
              <a:off x="5589485" y="3491859"/>
              <a:ext cx="31696" cy="69904"/>
            </a:xfrm>
            <a:custGeom>
              <a:avLst/>
              <a:gdLst/>
              <a:ahLst/>
              <a:cxnLst/>
              <a:rect l="l" t="t" r="r" b="b"/>
              <a:pathLst>
                <a:path w="1207" h="2662" extrusionOk="0">
                  <a:moveTo>
                    <a:pt x="728" y="1"/>
                  </a:moveTo>
                  <a:cubicBezTo>
                    <a:pt x="326" y="1"/>
                    <a:pt x="1" y="326"/>
                    <a:pt x="1" y="728"/>
                  </a:cubicBezTo>
                  <a:lnTo>
                    <a:pt x="1" y="891"/>
                  </a:lnTo>
                  <a:cubicBezTo>
                    <a:pt x="1" y="1101"/>
                    <a:pt x="30" y="1312"/>
                    <a:pt x="97" y="1503"/>
                  </a:cubicBezTo>
                  <a:lnTo>
                    <a:pt x="479" y="2661"/>
                  </a:lnTo>
                  <a:lnTo>
                    <a:pt x="1207" y="2661"/>
                  </a:lnTo>
                  <a:lnTo>
                    <a:pt x="1207" y="1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993;p76">
              <a:extLst>
                <a:ext uri="{FF2B5EF4-FFF2-40B4-BE49-F238E27FC236}">
                  <a16:creationId xmlns:a16="http://schemas.microsoft.com/office/drawing/2014/main" id="{1E1B7469-63F1-482A-9DBE-2B5FF9C37941}"/>
                </a:ext>
              </a:extLst>
            </p:cNvPr>
            <p:cNvSpPr/>
            <p:nvPr/>
          </p:nvSpPr>
          <p:spPr>
            <a:xfrm>
              <a:off x="5602063" y="3485583"/>
              <a:ext cx="76417" cy="76180"/>
            </a:xfrm>
            <a:custGeom>
              <a:avLst/>
              <a:gdLst/>
              <a:ahLst/>
              <a:cxnLst/>
              <a:rect l="l" t="t" r="r" b="b"/>
              <a:pathLst>
                <a:path w="2910" h="2901" extrusionOk="0">
                  <a:moveTo>
                    <a:pt x="728" y="1"/>
                  </a:moveTo>
                  <a:cubicBezTo>
                    <a:pt x="326" y="1"/>
                    <a:pt x="0" y="326"/>
                    <a:pt x="0" y="728"/>
                  </a:cubicBezTo>
                  <a:cubicBezTo>
                    <a:pt x="0" y="986"/>
                    <a:pt x="220" y="1206"/>
                    <a:pt x="488" y="1206"/>
                  </a:cubicBezTo>
                  <a:lnTo>
                    <a:pt x="2422" y="2900"/>
                  </a:lnTo>
                  <a:lnTo>
                    <a:pt x="2833" y="1465"/>
                  </a:lnTo>
                  <a:cubicBezTo>
                    <a:pt x="2881" y="1293"/>
                    <a:pt x="2910" y="1120"/>
                    <a:pt x="2910" y="938"/>
                  </a:cubicBezTo>
                  <a:lnTo>
                    <a:pt x="2910" y="479"/>
                  </a:lnTo>
                  <a:cubicBezTo>
                    <a:pt x="2910" y="211"/>
                    <a:pt x="2690" y="1"/>
                    <a:pt x="243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994;p76">
              <a:extLst>
                <a:ext uri="{FF2B5EF4-FFF2-40B4-BE49-F238E27FC236}">
                  <a16:creationId xmlns:a16="http://schemas.microsoft.com/office/drawing/2014/main" id="{13BA35A0-8DBA-4461-82DB-3AB78EE1FFC3}"/>
                </a:ext>
              </a:extLst>
            </p:cNvPr>
            <p:cNvSpPr/>
            <p:nvPr/>
          </p:nvSpPr>
          <p:spPr>
            <a:xfrm>
              <a:off x="5614878" y="3580828"/>
              <a:ext cx="38235" cy="28177"/>
            </a:xfrm>
            <a:custGeom>
              <a:avLst/>
              <a:gdLst/>
              <a:ahLst/>
              <a:cxnLst/>
              <a:rect l="l" t="t" r="r" b="b"/>
              <a:pathLst>
                <a:path w="1456" h="1073" extrusionOk="0">
                  <a:moveTo>
                    <a:pt x="0" y="1"/>
                  </a:moveTo>
                  <a:lnTo>
                    <a:pt x="0" y="1073"/>
                  </a:lnTo>
                  <a:lnTo>
                    <a:pt x="1455" y="1073"/>
                  </a:lnTo>
                  <a:lnTo>
                    <a:pt x="1455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995;p76">
              <a:extLst>
                <a:ext uri="{FF2B5EF4-FFF2-40B4-BE49-F238E27FC236}">
                  <a16:creationId xmlns:a16="http://schemas.microsoft.com/office/drawing/2014/main" id="{C8273827-1D79-44CE-A68C-5EEBDD233A8C}"/>
                </a:ext>
              </a:extLst>
            </p:cNvPr>
            <p:cNvSpPr/>
            <p:nvPr/>
          </p:nvSpPr>
          <p:spPr>
            <a:xfrm>
              <a:off x="5614878" y="3580828"/>
              <a:ext cx="38235" cy="15625"/>
            </a:xfrm>
            <a:custGeom>
              <a:avLst/>
              <a:gdLst/>
              <a:ahLst/>
              <a:cxnLst/>
              <a:rect l="l" t="t" r="r" b="b"/>
              <a:pathLst>
                <a:path w="1456" h="595" extrusionOk="0">
                  <a:moveTo>
                    <a:pt x="0" y="1"/>
                  </a:moveTo>
                  <a:lnTo>
                    <a:pt x="0" y="451"/>
                  </a:lnTo>
                  <a:cubicBezTo>
                    <a:pt x="235" y="546"/>
                    <a:pt x="481" y="594"/>
                    <a:pt x="728" y="594"/>
                  </a:cubicBezTo>
                  <a:cubicBezTo>
                    <a:pt x="974" y="594"/>
                    <a:pt x="1221" y="546"/>
                    <a:pt x="1455" y="451"/>
                  </a:cubicBezTo>
                  <a:lnTo>
                    <a:pt x="1455" y="1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996;p76">
              <a:extLst>
                <a:ext uri="{FF2B5EF4-FFF2-40B4-BE49-F238E27FC236}">
                  <a16:creationId xmlns:a16="http://schemas.microsoft.com/office/drawing/2014/main" id="{4DEAD8EF-F915-4833-90EB-8672C3E8B591}"/>
                </a:ext>
              </a:extLst>
            </p:cNvPr>
            <p:cNvSpPr/>
            <p:nvPr/>
          </p:nvSpPr>
          <p:spPr>
            <a:xfrm>
              <a:off x="5570394" y="3596426"/>
              <a:ext cx="126941" cy="79935"/>
            </a:xfrm>
            <a:custGeom>
              <a:avLst/>
              <a:gdLst/>
              <a:ahLst/>
              <a:cxnLst/>
              <a:rect l="l" t="t" r="r" b="b"/>
              <a:pathLst>
                <a:path w="4834" h="3044" extrusionOk="0">
                  <a:moveTo>
                    <a:pt x="1694" y="0"/>
                  </a:moveTo>
                  <a:lnTo>
                    <a:pt x="527" y="335"/>
                  </a:lnTo>
                  <a:cubicBezTo>
                    <a:pt x="211" y="421"/>
                    <a:pt x="1" y="708"/>
                    <a:pt x="1" y="1034"/>
                  </a:cubicBezTo>
                  <a:lnTo>
                    <a:pt x="1" y="2804"/>
                  </a:lnTo>
                  <a:cubicBezTo>
                    <a:pt x="1" y="2938"/>
                    <a:pt x="106" y="3043"/>
                    <a:pt x="240" y="3043"/>
                  </a:cubicBezTo>
                  <a:lnTo>
                    <a:pt x="4594" y="3043"/>
                  </a:lnTo>
                  <a:cubicBezTo>
                    <a:pt x="4728" y="3043"/>
                    <a:pt x="4834" y="2938"/>
                    <a:pt x="4834" y="2804"/>
                  </a:cubicBezTo>
                  <a:lnTo>
                    <a:pt x="4834" y="1034"/>
                  </a:lnTo>
                  <a:cubicBezTo>
                    <a:pt x="4834" y="708"/>
                    <a:pt x="4623" y="421"/>
                    <a:pt x="4317" y="335"/>
                  </a:cubicBezTo>
                  <a:lnTo>
                    <a:pt x="3149" y="0"/>
                  </a:lnTo>
                  <a:lnTo>
                    <a:pt x="2422" y="479"/>
                  </a:lnTo>
                  <a:lnTo>
                    <a:pt x="1694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997;p76">
              <a:extLst>
                <a:ext uri="{FF2B5EF4-FFF2-40B4-BE49-F238E27FC236}">
                  <a16:creationId xmlns:a16="http://schemas.microsoft.com/office/drawing/2014/main" id="{F312C041-38A8-4613-B054-A3BFCD355227}"/>
                </a:ext>
              </a:extLst>
            </p:cNvPr>
            <p:cNvSpPr/>
            <p:nvPr/>
          </p:nvSpPr>
          <p:spPr>
            <a:xfrm>
              <a:off x="5627693" y="3608979"/>
              <a:ext cx="12605" cy="67383"/>
            </a:xfrm>
            <a:custGeom>
              <a:avLst/>
              <a:gdLst/>
              <a:ahLst/>
              <a:cxnLst/>
              <a:rect l="l" t="t" r="r" b="b"/>
              <a:pathLst>
                <a:path w="480" h="2566" extrusionOk="0">
                  <a:moveTo>
                    <a:pt x="115" y="1"/>
                  </a:moveTo>
                  <a:lnTo>
                    <a:pt x="1" y="2565"/>
                  </a:lnTo>
                  <a:lnTo>
                    <a:pt x="479" y="2565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998;p76">
              <a:extLst>
                <a:ext uri="{FF2B5EF4-FFF2-40B4-BE49-F238E27FC236}">
                  <a16:creationId xmlns:a16="http://schemas.microsoft.com/office/drawing/2014/main" id="{08043A39-321F-475A-8C02-E4112C18C798}"/>
                </a:ext>
              </a:extLst>
            </p:cNvPr>
            <p:cNvSpPr/>
            <p:nvPr/>
          </p:nvSpPr>
          <p:spPr>
            <a:xfrm>
              <a:off x="5595787" y="3517462"/>
              <a:ext cx="76417" cy="69930"/>
            </a:xfrm>
            <a:custGeom>
              <a:avLst/>
              <a:gdLst/>
              <a:ahLst/>
              <a:cxnLst/>
              <a:rect l="l" t="t" r="r" b="b"/>
              <a:pathLst>
                <a:path w="2910" h="2663" extrusionOk="0">
                  <a:moveTo>
                    <a:pt x="909" y="1"/>
                  </a:moveTo>
                  <a:cubicBezTo>
                    <a:pt x="785" y="1"/>
                    <a:pt x="664" y="57"/>
                    <a:pt x="584" y="146"/>
                  </a:cubicBezTo>
                  <a:lnTo>
                    <a:pt x="144" y="576"/>
                  </a:lnTo>
                  <a:cubicBezTo>
                    <a:pt x="48" y="672"/>
                    <a:pt x="0" y="796"/>
                    <a:pt x="0" y="921"/>
                  </a:cubicBezTo>
                  <a:lnTo>
                    <a:pt x="0" y="1208"/>
                  </a:lnTo>
                  <a:cubicBezTo>
                    <a:pt x="0" y="2012"/>
                    <a:pt x="651" y="2663"/>
                    <a:pt x="1455" y="2663"/>
                  </a:cubicBezTo>
                  <a:cubicBezTo>
                    <a:pt x="2259" y="2663"/>
                    <a:pt x="2909" y="2012"/>
                    <a:pt x="2909" y="1208"/>
                  </a:cubicBezTo>
                  <a:lnTo>
                    <a:pt x="2909" y="902"/>
                  </a:lnTo>
                  <a:cubicBezTo>
                    <a:pt x="2909" y="768"/>
                    <a:pt x="2862" y="643"/>
                    <a:pt x="2766" y="557"/>
                  </a:cubicBezTo>
                  <a:cubicBezTo>
                    <a:pt x="2393" y="193"/>
                    <a:pt x="1704" y="21"/>
                    <a:pt x="938" y="2"/>
                  </a:cubicBezTo>
                  <a:cubicBezTo>
                    <a:pt x="928" y="1"/>
                    <a:pt x="919" y="1"/>
                    <a:pt x="909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999;p76">
              <a:extLst>
                <a:ext uri="{FF2B5EF4-FFF2-40B4-BE49-F238E27FC236}">
                  <a16:creationId xmlns:a16="http://schemas.microsoft.com/office/drawing/2014/main" id="{253A9843-DD60-4760-B7C7-95C21178461E}"/>
                </a:ext>
              </a:extLst>
            </p:cNvPr>
            <p:cNvSpPr/>
            <p:nvPr/>
          </p:nvSpPr>
          <p:spPr>
            <a:xfrm>
              <a:off x="5595787" y="3517515"/>
              <a:ext cx="76154" cy="68381"/>
            </a:xfrm>
            <a:custGeom>
              <a:avLst/>
              <a:gdLst/>
              <a:ahLst/>
              <a:cxnLst/>
              <a:rect l="l" t="t" r="r" b="b"/>
              <a:pathLst>
                <a:path w="2900" h="2604" extrusionOk="0">
                  <a:moveTo>
                    <a:pt x="928" y="0"/>
                  </a:moveTo>
                  <a:cubicBezTo>
                    <a:pt x="804" y="0"/>
                    <a:pt x="670" y="48"/>
                    <a:pt x="584" y="144"/>
                  </a:cubicBezTo>
                  <a:lnTo>
                    <a:pt x="144" y="584"/>
                  </a:lnTo>
                  <a:cubicBezTo>
                    <a:pt x="48" y="670"/>
                    <a:pt x="0" y="794"/>
                    <a:pt x="0" y="919"/>
                  </a:cubicBezTo>
                  <a:lnTo>
                    <a:pt x="0" y="1206"/>
                  </a:lnTo>
                  <a:cubicBezTo>
                    <a:pt x="0" y="1857"/>
                    <a:pt x="431" y="2421"/>
                    <a:pt x="1053" y="2603"/>
                  </a:cubicBezTo>
                  <a:cubicBezTo>
                    <a:pt x="842" y="2345"/>
                    <a:pt x="727" y="2019"/>
                    <a:pt x="727" y="1694"/>
                  </a:cubicBezTo>
                  <a:lnTo>
                    <a:pt x="727" y="986"/>
                  </a:lnTo>
                  <a:lnTo>
                    <a:pt x="727" y="976"/>
                  </a:lnTo>
                  <a:cubicBezTo>
                    <a:pt x="727" y="710"/>
                    <a:pt x="939" y="496"/>
                    <a:pt x="1210" y="496"/>
                  </a:cubicBezTo>
                  <a:cubicBezTo>
                    <a:pt x="1221" y="496"/>
                    <a:pt x="1233" y="497"/>
                    <a:pt x="1244" y="498"/>
                  </a:cubicBezTo>
                  <a:cubicBezTo>
                    <a:pt x="1732" y="526"/>
                    <a:pt x="2460" y="612"/>
                    <a:pt x="2900" y="823"/>
                  </a:cubicBezTo>
                  <a:cubicBezTo>
                    <a:pt x="2890" y="727"/>
                    <a:pt x="2842" y="632"/>
                    <a:pt x="2766" y="555"/>
                  </a:cubicBezTo>
                  <a:cubicBezTo>
                    <a:pt x="2393" y="191"/>
                    <a:pt x="1704" y="19"/>
                    <a:pt x="928" y="0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0000;p76">
              <a:extLst>
                <a:ext uri="{FF2B5EF4-FFF2-40B4-BE49-F238E27FC236}">
                  <a16:creationId xmlns:a16="http://schemas.microsoft.com/office/drawing/2014/main" id="{E4B5DF4B-DCA4-41D0-90E1-8D22C77EC97D}"/>
                </a:ext>
              </a:extLst>
            </p:cNvPr>
            <p:cNvSpPr/>
            <p:nvPr/>
          </p:nvSpPr>
          <p:spPr>
            <a:xfrm>
              <a:off x="5672177" y="3612497"/>
              <a:ext cx="25420" cy="63864"/>
            </a:xfrm>
            <a:custGeom>
              <a:avLst/>
              <a:gdLst/>
              <a:ahLst/>
              <a:cxnLst/>
              <a:rect l="l" t="t" r="r" b="b"/>
              <a:pathLst>
                <a:path w="968" h="2432" extrusionOk="0">
                  <a:moveTo>
                    <a:pt x="833" y="1"/>
                  </a:moveTo>
                  <a:lnTo>
                    <a:pt x="211" y="623"/>
                  </a:lnTo>
                  <a:cubicBezTo>
                    <a:pt x="77" y="766"/>
                    <a:pt x="0" y="948"/>
                    <a:pt x="0" y="1139"/>
                  </a:cubicBezTo>
                  <a:lnTo>
                    <a:pt x="0" y="2431"/>
                  </a:lnTo>
                  <a:lnTo>
                    <a:pt x="728" y="2431"/>
                  </a:lnTo>
                  <a:cubicBezTo>
                    <a:pt x="862" y="2431"/>
                    <a:pt x="967" y="2326"/>
                    <a:pt x="967" y="2192"/>
                  </a:cubicBezTo>
                  <a:lnTo>
                    <a:pt x="967" y="422"/>
                  </a:lnTo>
                  <a:cubicBezTo>
                    <a:pt x="967" y="269"/>
                    <a:pt x="919" y="125"/>
                    <a:pt x="833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0001;p76">
              <a:extLst>
                <a:ext uri="{FF2B5EF4-FFF2-40B4-BE49-F238E27FC236}">
                  <a16:creationId xmlns:a16="http://schemas.microsoft.com/office/drawing/2014/main" id="{FA1543F1-B6A8-4D75-B428-D653A569CBB6}"/>
                </a:ext>
              </a:extLst>
            </p:cNvPr>
            <p:cNvSpPr/>
            <p:nvPr/>
          </p:nvSpPr>
          <p:spPr>
            <a:xfrm>
              <a:off x="5627955" y="3609241"/>
              <a:ext cx="12579" cy="12579"/>
            </a:xfrm>
            <a:custGeom>
              <a:avLst/>
              <a:gdLst/>
              <a:ahLst/>
              <a:cxnLst/>
              <a:rect l="l" t="t" r="r" b="b"/>
              <a:pathLst>
                <a:path w="479" h="479" extrusionOk="0">
                  <a:moveTo>
                    <a:pt x="0" y="0"/>
                  </a:moveTo>
                  <a:lnTo>
                    <a:pt x="0" y="364"/>
                  </a:lnTo>
                  <a:cubicBezTo>
                    <a:pt x="0" y="421"/>
                    <a:pt x="48" y="479"/>
                    <a:pt x="115" y="479"/>
                  </a:cubicBezTo>
                  <a:lnTo>
                    <a:pt x="354" y="479"/>
                  </a:lnTo>
                  <a:cubicBezTo>
                    <a:pt x="421" y="479"/>
                    <a:pt x="479" y="421"/>
                    <a:pt x="479" y="364"/>
                  </a:cubicBezTo>
                  <a:lnTo>
                    <a:pt x="479" y="0"/>
                  </a:lnTo>
                  <a:close/>
                </a:path>
              </a:pathLst>
            </a:custGeom>
            <a:solidFill>
              <a:srgbClr val="909F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0002;p76">
              <a:extLst>
                <a:ext uri="{FF2B5EF4-FFF2-40B4-BE49-F238E27FC236}">
                  <a16:creationId xmlns:a16="http://schemas.microsoft.com/office/drawing/2014/main" id="{592A2C44-1AB7-4265-89E5-D5B683A5C79A}"/>
                </a:ext>
              </a:extLst>
            </p:cNvPr>
            <p:cNvSpPr/>
            <p:nvPr/>
          </p:nvSpPr>
          <p:spPr>
            <a:xfrm>
              <a:off x="5607840" y="3591279"/>
              <a:ext cx="26155" cy="26706"/>
            </a:xfrm>
            <a:custGeom>
              <a:avLst/>
              <a:gdLst/>
              <a:ahLst/>
              <a:cxnLst/>
              <a:rect l="l" t="t" r="r" b="b"/>
              <a:pathLst>
                <a:path w="996" h="1017" extrusionOk="0">
                  <a:moveTo>
                    <a:pt x="231" y="0"/>
                  </a:moveTo>
                  <a:cubicBezTo>
                    <a:pt x="200" y="0"/>
                    <a:pt x="170" y="15"/>
                    <a:pt x="154" y="43"/>
                  </a:cubicBezTo>
                  <a:lnTo>
                    <a:pt x="0" y="273"/>
                  </a:lnTo>
                  <a:lnTo>
                    <a:pt x="374" y="943"/>
                  </a:lnTo>
                  <a:cubicBezTo>
                    <a:pt x="398" y="991"/>
                    <a:pt x="449" y="1016"/>
                    <a:pt x="500" y="1016"/>
                  </a:cubicBezTo>
                  <a:cubicBezTo>
                    <a:pt x="530" y="1016"/>
                    <a:pt x="560" y="1008"/>
                    <a:pt x="584" y="990"/>
                  </a:cubicBezTo>
                  <a:lnTo>
                    <a:pt x="996" y="675"/>
                  </a:lnTo>
                  <a:lnTo>
                    <a:pt x="297" y="24"/>
                  </a:lnTo>
                  <a:cubicBezTo>
                    <a:pt x="277" y="8"/>
                    <a:pt x="254" y="0"/>
                    <a:pt x="231" y="0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0003;p76">
              <a:extLst>
                <a:ext uri="{FF2B5EF4-FFF2-40B4-BE49-F238E27FC236}">
                  <a16:creationId xmlns:a16="http://schemas.microsoft.com/office/drawing/2014/main" id="{665D74EF-5F10-4A48-AC6B-B2BDF20C383D}"/>
                </a:ext>
              </a:extLst>
            </p:cNvPr>
            <p:cNvSpPr/>
            <p:nvPr/>
          </p:nvSpPr>
          <p:spPr>
            <a:xfrm>
              <a:off x="5633969" y="3591279"/>
              <a:ext cx="26181" cy="26706"/>
            </a:xfrm>
            <a:custGeom>
              <a:avLst/>
              <a:gdLst/>
              <a:ahLst/>
              <a:cxnLst/>
              <a:rect l="l" t="t" r="r" b="b"/>
              <a:pathLst>
                <a:path w="997" h="1017" extrusionOk="0">
                  <a:moveTo>
                    <a:pt x="761" y="0"/>
                  </a:moveTo>
                  <a:cubicBezTo>
                    <a:pt x="738" y="0"/>
                    <a:pt x="715" y="8"/>
                    <a:pt x="699" y="24"/>
                  </a:cubicBezTo>
                  <a:lnTo>
                    <a:pt x="1" y="675"/>
                  </a:lnTo>
                  <a:lnTo>
                    <a:pt x="412" y="990"/>
                  </a:lnTo>
                  <a:cubicBezTo>
                    <a:pt x="437" y="1008"/>
                    <a:pt x="467" y="1016"/>
                    <a:pt x="496" y="1016"/>
                  </a:cubicBezTo>
                  <a:cubicBezTo>
                    <a:pt x="548" y="1016"/>
                    <a:pt x="599" y="991"/>
                    <a:pt x="623" y="943"/>
                  </a:cubicBezTo>
                  <a:lnTo>
                    <a:pt x="996" y="273"/>
                  </a:lnTo>
                  <a:lnTo>
                    <a:pt x="843" y="43"/>
                  </a:lnTo>
                  <a:cubicBezTo>
                    <a:pt x="826" y="15"/>
                    <a:pt x="793" y="0"/>
                    <a:pt x="761" y="0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0004;p76">
              <a:extLst>
                <a:ext uri="{FF2B5EF4-FFF2-40B4-BE49-F238E27FC236}">
                  <a16:creationId xmlns:a16="http://schemas.microsoft.com/office/drawing/2014/main" id="{3A25B937-151A-456B-831F-D22A128D9365}"/>
                </a:ext>
              </a:extLst>
            </p:cNvPr>
            <p:cNvSpPr/>
            <p:nvPr/>
          </p:nvSpPr>
          <p:spPr>
            <a:xfrm>
              <a:off x="5303750" y="3488104"/>
              <a:ext cx="114625" cy="114362"/>
            </a:xfrm>
            <a:custGeom>
              <a:avLst/>
              <a:gdLst/>
              <a:ahLst/>
              <a:cxnLst/>
              <a:rect l="l" t="t" r="r" b="b"/>
              <a:pathLst>
                <a:path w="4365" h="4355" extrusionOk="0">
                  <a:moveTo>
                    <a:pt x="2182" y="0"/>
                  </a:moveTo>
                  <a:cubicBezTo>
                    <a:pt x="1225" y="0"/>
                    <a:pt x="527" y="756"/>
                    <a:pt x="460" y="1694"/>
                  </a:cubicBezTo>
                  <a:cubicBezTo>
                    <a:pt x="402" y="2364"/>
                    <a:pt x="259" y="3034"/>
                    <a:pt x="48" y="3675"/>
                  </a:cubicBezTo>
                  <a:cubicBezTo>
                    <a:pt x="0" y="3800"/>
                    <a:pt x="58" y="3934"/>
                    <a:pt x="173" y="3982"/>
                  </a:cubicBezTo>
                  <a:cubicBezTo>
                    <a:pt x="575" y="4173"/>
                    <a:pt x="1005" y="4297"/>
                    <a:pt x="1446" y="4355"/>
                  </a:cubicBezTo>
                  <a:lnTo>
                    <a:pt x="2919" y="4355"/>
                  </a:lnTo>
                  <a:cubicBezTo>
                    <a:pt x="3360" y="4297"/>
                    <a:pt x="3781" y="4163"/>
                    <a:pt x="4183" y="3982"/>
                  </a:cubicBezTo>
                  <a:cubicBezTo>
                    <a:pt x="4307" y="3934"/>
                    <a:pt x="4364" y="3800"/>
                    <a:pt x="4317" y="3675"/>
                  </a:cubicBezTo>
                  <a:cubicBezTo>
                    <a:pt x="4097" y="3034"/>
                    <a:pt x="3963" y="2364"/>
                    <a:pt x="3905" y="1694"/>
                  </a:cubicBezTo>
                  <a:cubicBezTo>
                    <a:pt x="3838" y="756"/>
                    <a:pt x="3130" y="0"/>
                    <a:pt x="21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0005;p76">
              <a:extLst>
                <a:ext uri="{FF2B5EF4-FFF2-40B4-BE49-F238E27FC236}">
                  <a16:creationId xmlns:a16="http://schemas.microsoft.com/office/drawing/2014/main" id="{B31E9135-A04B-4A49-B555-347AAE3F3CBA}"/>
                </a:ext>
              </a:extLst>
            </p:cNvPr>
            <p:cNvSpPr/>
            <p:nvPr/>
          </p:nvSpPr>
          <p:spPr>
            <a:xfrm>
              <a:off x="5334920" y="3488104"/>
              <a:ext cx="83192" cy="114362"/>
            </a:xfrm>
            <a:custGeom>
              <a:avLst/>
              <a:gdLst/>
              <a:ahLst/>
              <a:cxnLst/>
              <a:rect l="l" t="t" r="r" b="b"/>
              <a:pathLst>
                <a:path w="3168" h="4355" extrusionOk="0">
                  <a:moveTo>
                    <a:pt x="986" y="0"/>
                  </a:moveTo>
                  <a:cubicBezTo>
                    <a:pt x="259" y="0"/>
                    <a:pt x="0" y="996"/>
                    <a:pt x="632" y="1369"/>
                  </a:cubicBezTo>
                  <a:cubicBezTo>
                    <a:pt x="651" y="1378"/>
                    <a:pt x="670" y="1388"/>
                    <a:pt x="689" y="1398"/>
                  </a:cubicBezTo>
                  <a:lnTo>
                    <a:pt x="1244" y="4355"/>
                  </a:lnTo>
                  <a:lnTo>
                    <a:pt x="1732" y="4355"/>
                  </a:lnTo>
                  <a:cubicBezTo>
                    <a:pt x="2173" y="4297"/>
                    <a:pt x="2594" y="4163"/>
                    <a:pt x="2996" y="3982"/>
                  </a:cubicBezTo>
                  <a:cubicBezTo>
                    <a:pt x="3120" y="3934"/>
                    <a:pt x="3168" y="3800"/>
                    <a:pt x="3120" y="3675"/>
                  </a:cubicBezTo>
                  <a:cubicBezTo>
                    <a:pt x="2910" y="3034"/>
                    <a:pt x="2776" y="2364"/>
                    <a:pt x="2718" y="1694"/>
                  </a:cubicBezTo>
                  <a:cubicBezTo>
                    <a:pt x="2651" y="756"/>
                    <a:pt x="1943" y="0"/>
                    <a:pt x="99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0006;p76">
              <a:extLst>
                <a:ext uri="{FF2B5EF4-FFF2-40B4-BE49-F238E27FC236}">
                  <a16:creationId xmlns:a16="http://schemas.microsoft.com/office/drawing/2014/main" id="{4FBDE8C0-6B33-463F-891D-392BD0EBF1C3}"/>
                </a:ext>
              </a:extLst>
            </p:cNvPr>
            <p:cNvSpPr/>
            <p:nvPr/>
          </p:nvSpPr>
          <p:spPr>
            <a:xfrm>
              <a:off x="5302988" y="3574552"/>
              <a:ext cx="114625" cy="101810"/>
            </a:xfrm>
            <a:custGeom>
              <a:avLst/>
              <a:gdLst/>
              <a:ahLst/>
              <a:cxnLst/>
              <a:rect l="l" t="t" r="r" b="b"/>
              <a:pathLst>
                <a:path w="4365" h="3877" extrusionOk="0">
                  <a:moveTo>
                    <a:pt x="1455" y="0"/>
                  </a:moveTo>
                  <a:lnTo>
                    <a:pt x="1455" y="728"/>
                  </a:lnTo>
                  <a:cubicBezTo>
                    <a:pt x="1455" y="910"/>
                    <a:pt x="1350" y="1082"/>
                    <a:pt x="1187" y="1158"/>
                  </a:cubicBezTo>
                  <a:lnTo>
                    <a:pt x="403" y="1551"/>
                  </a:lnTo>
                  <a:cubicBezTo>
                    <a:pt x="163" y="1675"/>
                    <a:pt x="1" y="1924"/>
                    <a:pt x="1" y="2202"/>
                  </a:cubicBezTo>
                  <a:lnTo>
                    <a:pt x="1" y="3637"/>
                  </a:lnTo>
                  <a:cubicBezTo>
                    <a:pt x="1" y="3771"/>
                    <a:pt x="116" y="3876"/>
                    <a:pt x="240" y="3876"/>
                  </a:cubicBezTo>
                  <a:lnTo>
                    <a:pt x="4126" y="3876"/>
                  </a:lnTo>
                  <a:cubicBezTo>
                    <a:pt x="4250" y="3876"/>
                    <a:pt x="4365" y="3771"/>
                    <a:pt x="4365" y="3637"/>
                  </a:cubicBezTo>
                  <a:lnTo>
                    <a:pt x="4365" y="2202"/>
                  </a:lnTo>
                  <a:cubicBezTo>
                    <a:pt x="4365" y="1924"/>
                    <a:pt x="4212" y="1675"/>
                    <a:pt x="3963" y="1551"/>
                  </a:cubicBezTo>
                  <a:lnTo>
                    <a:pt x="3178" y="1158"/>
                  </a:lnTo>
                  <a:cubicBezTo>
                    <a:pt x="3015" y="1082"/>
                    <a:pt x="2910" y="910"/>
                    <a:pt x="2910" y="728"/>
                  </a:cubicBezTo>
                  <a:lnTo>
                    <a:pt x="2910" y="0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0007;p76">
              <a:extLst>
                <a:ext uri="{FF2B5EF4-FFF2-40B4-BE49-F238E27FC236}">
                  <a16:creationId xmlns:a16="http://schemas.microsoft.com/office/drawing/2014/main" id="{F8209A32-D110-4BB1-A263-239FB8849348}"/>
                </a:ext>
              </a:extLst>
            </p:cNvPr>
            <p:cNvSpPr/>
            <p:nvPr/>
          </p:nvSpPr>
          <p:spPr>
            <a:xfrm>
              <a:off x="5340934" y="3574552"/>
              <a:ext cx="38996" cy="25420"/>
            </a:xfrm>
            <a:custGeom>
              <a:avLst/>
              <a:gdLst/>
              <a:ahLst/>
              <a:cxnLst/>
              <a:rect l="l" t="t" r="r" b="b"/>
              <a:pathLst>
                <a:path w="1485" h="968" extrusionOk="0">
                  <a:moveTo>
                    <a:pt x="10" y="0"/>
                  </a:moveTo>
                  <a:lnTo>
                    <a:pt x="10" y="728"/>
                  </a:lnTo>
                  <a:cubicBezTo>
                    <a:pt x="10" y="756"/>
                    <a:pt x="10" y="785"/>
                    <a:pt x="1" y="823"/>
                  </a:cubicBezTo>
                  <a:cubicBezTo>
                    <a:pt x="231" y="919"/>
                    <a:pt x="489" y="967"/>
                    <a:pt x="738" y="967"/>
                  </a:cubicBezTo>
                  <a:cubicBezTo>
                    <a:pt x="996" y="967"/>
                    <a:pt x="1245" y="919"/>
                    <a:pt x="1484" y="823"/>
                  </a:cubicBezTo>
                  <a:cubicBezTo>
                    <a:pt x="1475" y="785"/>
                    <a:pt x="1465" y="756"/>
                    <a:pt x="1465" y="728"/>
                  </a:cubicBezTo>
                  <a:lnTo>
                    <a:pt x="1465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008;p76">
              <a:extLst>
                <a:ext uri="{FF2B5EF4-FFF2-40B4-BE49-F238E27FC236}">
                  <a16:creationId xmlns:a16="http://schemas.microsoft.com/office/drawing/2014/main" id="{D61A045B-937F-44CD-A932-7934505A737A}"/>
                </a:ext>
              </a:extLst>
            </p:cNvPr>
            <p:cNvSpPr/>
            <p:nvPr/>
          </p:nvSpPr>
          <p:spPr>
            <a:xfrm>
              <a:off x="5302988" y="3607981"/>
              <a:ext cx="114389" cy="68381"/>
            </a:xfrm>
            <a:custGeom>
              <a:avLst/>
              <a:gdLst/>
              <a:ahLst/>
              <a:cxnLst/>
              <a:rect l="l" t="t" r="r" b="b"/>
              <a:pathLst>
                <a:path w="4356" h="2604" extrusionOk="0">
                  <a:moveTo>
                    <a:pt x="958" y="0"/>
                  </a:moveTo>
                  <a:lnTo>
                    <a:pt x="403" y="278"/>
                  </a:lnTo>
                  <a:cubicBezTo>
                    <a:pt x="154" y="402"/>
                    <a:pt x="1" y="651"/>
                    <a:pt x="1" y="929"/>
                  </a:cubicBezTo>
                  <a:lnTo>
                    <a:pt x="1" y="2364"/>
                  </a:lnTo>
                  <a:cubicBezTo>
                    <a:pt x="1" y="2489"/>
                    <a:pt x="106" y="2603"/>
                    <a:pt x="240" y="2603"/>
                  </a:cubicBezTo>
                  <a:lnTo>
                    <a:pt x="4116" y="2603"/>
                  </a:lnTo>
                  <a:cubicBezTo>
                    <a:pt x="4250" y="2603"/>
                    <a:pt x="4355" y="2489"/>
                    <a:pt x="4355" y="2364"/>
                  </a:cubicBezTo>
                  <a:lnTo>
                    <a:pt x="4355" y="929"/>
                  </a:lnTo>
                  <a:cubicBezTo>
                    <a:pt x="4355" y="651"/>
                    <a:pt x="4202" y="402"/>
                    <a:pt x="3963" y="278"/>
                  </a:cubicBezTo>
                  <a:lnTo>
                    <a:pt x="3398" y="0"/>
                  </a:lnTo>
                  <a:cubicBezTo>
                    <a:pt x="3111" y="441"/>
                    <a:pt x="2645" y="661"/>
                    <a:pt x="2178" y="661"/>
                  </a:cubicBezTo>
                  <a:cubicBezTo>
                    <a:pt x="1711" y="661"/>
                    <a:pt x="1245" y="441"/>
                    <a:pt x="958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009;p76">
              <a:extLst>
                <a:ext uri="{FF2B5EF4-FFF2-40B4-BE49-F238E27FC236}">
                  <a16:creationId xmlns:a16="http://schemas.microsoft.com/office/drawing/2014/main" id="{A94C1DFD-1843-434C-AB4B-ECCD56BCC4AA}"/>
                </a:ext>
              </a:extLst>
            </p:cNvPr>
            <p:cNvSpPr/>
            <p:nvPr/>
          </p:nvSpPr>
          <p:spPr>
            <a:xfrm>
              <a:off x="5322105" y="3524605"/>
              <a:ext cx="76417" cy="62788"/>
            </a:xfrm>
            <a:custGeom>
              <a:avLst/>
              <a:gdLst/>
              <a:ahLst/>
              <a:cxnLst/>
              <a:rect l="l" t="t" r="r" b="b"/>
              <a:pathLst>
                <a:path w="2910" h="2391" extrusionOk="0">
                  <a:moveTo>
                    <a:pt x="1118" y="0"/>
                  </a:moveTo>
                  <a:cubicBezTo>
                    <a:pt x="1025" y="0"/>
                    <a:pt x="939" y="54"/>
                    <a:pt x="900" y="142"/>
                  </a:cubicBezTo>
                  <a:cubicBezTo>
                    <a:pt x="823" y="304"/>
                    <a:pt x="708" y="457"/>
                    <a:pt x="574" y="582"/>
                  </a:cubicBezTo>
                  <a:cubicBezTo>
                    <a:pt x="440" y="697"/>
                    <a:pt x="297" y="792"/>
                    <a:pt x="144" y="869"/>
                  </a:cubicBezTo>
                  <a:cubicBezTo>
                    <a:pt x="48" y="917"/>
                    <a:pt x="0" y="1022"/>
                    <a:pt x="19" y="1118"/>
                  </a:cubicBezTo>
                  <a:cubicBezTo>
                    <a:pt x="105" y="1845"/>
                    <a:pt x="727" y="2391"/>
                    <a:pt x="1455" y="2391"/>
                  </a:cubicBezTo>
                  <a:cubicBezTo>
                    <a:pt x="2220" y="2391"/>
                    <a:pt x="2852" y="1797"/>
                    <a:pt x="2909" y="1041"/>
                  </a:cubicBezTo>
                  <a:cubicBezTo>
                    <a:pt x="2909" y="965"/>
                    <a:pt x="2881" y="898"/>
                    <a:pt x="2823" y="850"/>
                  </a:cubicBezTo>
                  <a:cubicBezTo>
                    <a:pt x="2345" y="448"/>
                    <a:pt x="1780" y="161"/>
                    <a:pt x="1177" y="8"/>
                  </a:cubicBezTo>
                  <a:cubicBezTo>
                    <a:pt x="1157" y="3"/>
                    <a:pt x="1137" y="0"/>
                    <a:pt x="1118" y="0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010;p76">
              <a:extLst>
                <a:ext uri="{FF2B5EF4-FFF2-40B4-BE49-F238E27FC236}">
                  <a16:creationId xmlns:a16="http://schemas.microsoft.com/office/drawing/2014/main" id="{6D0DC0EB-E73F-4E68-99CA-4D35747FCE55}"/>
                </a:ext>
              </a:extLst>
            </p:cNvPr>
            <p:cNvSpPr/>
            <p:nvPr/>
          </p:nvSpPr>
          <p:spPr>
            <a:xfrm>
              <a:off x="5322105" y="3524841"/>
              <a:ext cx="76417" cy="62052"/>
            </a:xfrm>
            <a:custGeom>
              <a:avLst/>
              <a:gdLst/>
              <a:ahLst/>
              <a:cxnLst/>
              <a:rect l="l" t="t" r="r" b="b"/>
              <a:pathLst>
                <a:path w="2910" h="2363" extrusionOk="0">
                  <a:moveTo>
                    <a:pt x="1118" y="1"/>
                  </a:moveTo>
                  <a:cubicBezTo>
                    <a:pt x="1025" y="1"/>
                    <a:pt x="941" y="55"/>
                    <a:pt x="909" y="142"/>
                  </a:cubicBezTo>
                  <a:cubicBezTo>
                    <a:pt x="842" y="257"/>
                    <a:pt x="775" y="362"/>
                    <a:pt x="680" y="467"/>
                  </a:cubicBezTo>
                  <a:cubicBezTo>
                    <a:pt x="651" y="506"/>
                    <a:pt x="613" y="544"/>
                    <a:pt x="574" y="573"/>
                  </a:cubicBezTo>
                  <a:cubicBezTo>
                    <a:pt x="440" y="688"/>
                    <a:pt x="297" y="783"/>
                    <a:pt x="144" y="869"/>
                  </a:cubicBezTo>
                  <a:cubicBezTo>
                    <a:pt x="48" y="908"/>
                    <a:pt x="0" y="1013"/>
                    <a:pt x="19" y="1118"/>
                  </a:cubicBezTo>
                  <a:cubicBezTo>
                    <a:pt x="105" y="1759"/>
                    <a:pt x="593" y="2267"/>
                    <a:pt x="1235" y="2362"/>
                  </a:cubicBezTo>
                  <a:cubicBezTo>
                    <a:pt x="900" y="2161"/>
                    <a:pt x="708" y="1788"/>
                    <a:pt x="727" y="1405"/>
                  </a:cubicBezTo>
                  <a:lnTo>
                    <a:pt x="727" y="1061"/>
                  </a:lnTo>
                  <a:cubicBezTo>
                    <a:pt x="785" y="1013"/>
                    <a:pt x="842" y="975"/>
                    <a:pt x="900" y="927"/>
                  </a:cubicBezTo>
                  <a:cubicBezTo>
                    <a:pt x="1034" y="812"/>
                    <a:pt x="1148" y="668"/>
                    <a:pt x="1244" y="515"/>
                  </a:cubicBezTo>
                  <a:cubicBezTo>
                    <a:pt x="1704" y="659"/>
                    <a:pt x="2134" y="898"/>
                    <a:pt x="2507" y="1204"/>
                  </a:cubicBezTo>
                  <a:cubicBezTo>
                    <a:pt x="2555" y="1243"/>
                    <a:pt x="2670" y="1348"/>
                    <a:pt x="2795" y="1472"/>
                  </a:cubicBezTo>
                  <a:cubicBezTo>
                    <a:pt x="2862" y="1338"/>
                    <a:pt x="2890" y="1185"/>
                    <a:pt x="2909" y="1032"/>
                  </a:cubicBezTo>
                  <a:cubicBezTo>
                    <a:pt x="2909" y="965"/>
                    <a:pt x="2881" y="889"/>
                    <a:pt x="2823" y="841"/>
                  </a:cubicBezTo>
                  <a:cubicBezTo>
                    <a:pt x="2345" y="448"/>
                    <a:pt x="1780" y="161"/>
                    <a:pt x="1177" y="8"/>
                  </a:cubicBezTo>
                  <a:cubicBezTo>
                    <a:pt x="1157" y="3"/>
                    <a:pt x="1137" y="1"/>
                    <a:pt x="1118" y="1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011;p76">
              <a:extLst>
                <a:ext uri="{FF2B5EF4-FFF2-40B4-BE49-F238E27FC236}">
                  <a16:creationId xmlns:a16="http://schemas.microsoft.com/office/drawing/2014/main" id="{E5DE7F17-0DA4-4F53-858C-A2690594C4F5}"/>
                </a:ext>
              </a:extLst>
            </p:cNvPr>
            <p:cNvSpPr/>
            <p:nvPr/>
          </p:nvSpPr>
          <p:spPr>
            <a:xfrm>
              <a:off x="5302988" y="3621032"/>
              <a:ext cx="25420" cy="55330"/>
            </a:xfrm>
            <a:custGeom>
              <a:avLst/>
              <a:gdLst/>
              <a:ahLst/>
              <a:cxnLst/>
              <a:rect l="l" t="t" r="r" b="b"/>
              <a:pathLst>
                <a:path w="968" h="2107" extrusionOk="0">
                  <a:moveTo>
                    <a:pt x="154" y="1"/>
                  </a:moveTo>
                  <a:cubicBezTo>
                    <a:pt x="58" y="125"/>
                    <a:pt x="1" y="278"/>
                    <a:pt x="1" y="432"/>
                  </a:cubicBezTo>
                  <a:lnTo>
                    <a:pt x="1" y="1867"/>
                  </a:lnTo>
                  <a:cubicBezTo>
                    <a:pt x="1" y="2001"/>
                    <a:pt x="106" y="2106"/>
                    <a:pt x="240" y="2106"/>
                  </a:cubicBezTo>
                  <a:lnTo>
                    <a:pt x="967" y="2106"/>
                  </a:lnTo>
                  <a:lnTo>
                    <a:pt x="967" y="891"/>
                  </a:lnTo>
                  <a:cubicBezTo>
                    <a:pt x="967" y="738"/>
                    <a:pt x="900" y="604"/>
                    <a:pt x="785" y="508"/>
                  </a:cubicBezTo>
                  <a:lnTo>
                    <a:pt x="154" y="1"/>
                  </a:ln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012;p76">
              <a:extLst>
                <a:ext uri="{FF2B5EF4-FFF2-40B4-BE49-F238E27FC236}">
                  <a16:creationId xmlns:a16="http://schemas.microsoft.com/office/drawing/2014/main" id="{FD4D4796-4D7C-4011-8B8C-4F014443F091}"/>
                </a:ext>
              </a:extLst>
            </p:cNvPr>
            <p:cNvSpPr/>
            <p:nvPr/>
          </p:nvSpPr>
          <p:spPr>
            <a:xfrm>
              <a:off x="5392219" y="3587367"/>
              <a:ext cx="216146" cy="88995"/>
            </a:xfrm>
            <a:custGeom>
              <a:avLst/>
              <a:gdLst/>
              <a:ahLst/>
              <a:cxnLst/>
              <a:rect l="l" t="t" r="r" b="b"/>
              <a:pathLst>
                <a:path w="8231" h="3389" extrusionOk="0">
                  <a:moveTo>
                    <a:pt x="2661" y="1"/>
                  </a:moveTo>
                  <a:lnTo>
                    <a:pt x="632" y="737"/>
                  </a:lnTo>
                  <a:cubicBezTo>
                    <a:pt x="249" y="871"/>
                    <a:pt x="0" y="1235"/>
                    <a:pt x="0" y="1647"/>
                  </a:cubicBezTo>
                  <a:lnTo>
                    <a:pt x="0" y="3149"/>
                  </a:lnTo>
                  <a:cubicBezTo>
                    <a:pt x="0" y="3274"/>
                    <a:pt x="105" y="3388"/>
                    <a:pt x="239" y="3388"/>
                  </a:cubicBezTo>
                  <a:lnTo>
                    <a:pt x="7991" y="3388"/>
                  </a:lnTo>
                  <a:cubicBezTo>
                    <a:pt x="8125" y="3388"/>
                    <a:pt x="8231" y="3274"/>
                    <a:pt x="8231" y="3149"/>
                  </a:cubicBezTo>
                  <a:lnTo>
                    <a:pt x="8231" y="1647"/>
                  </a:lnTo>
                  <a:cubicBezTo>
                    <a:pt x="8231" y="1235"/>
                    <a:pt x="7982" y="871"/>
                    <a:pt x="7599" y="737"/>
                  </a:cubicBezTo>
                  <a:lnTo>
                    <a:pt x="5570" y="1"/>
                  </a:lnTo>
                  <a:lnTo>
                    <a:pt x="4115" y="479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013;p76">
              <a:extLst>
                <a:ext uri="{FF2B5EF4-FFF2-40B4-BE49-F238E27FC236}">
                  <a16:creationId xmlns:a16="http://schemas.microsoft.com/office/drawing/2014/main" id="{E5F2D3FA-B0C7-429E-822A-15F5C17E8653}"/>
                </a:ext>
              </a:extLst>
            </p:cNvPr>
            <p:cNvSpPr/>
            <p:nvPr/>
          </p:nvSpPr>
          <p:spPr>
            <a:xfrm>
              <a:off x="5487701" y="3612760"/>
              <a:ext cx="25420" cy="63602"/>
            </a:xfrm>
            <a:custGeom>
              <a:avLst/>
              <a:gdLst/>
              <a:ahLst/>
              <a:cxnLst/>
              <a:rect l="l" t="t" r="r" b="b"/>
              <a:pathLst>
                <a:path w="968" h="2422" extrusionOk="0">
                  <a:moveTo>
                    <a:pt x="231" y="0"/>
                  </a:moveTo>
                  <a:lnTo>
                    <a:pt x="1" y="2421"/>
                  </a:lnTo>
                  <a:lnTo>
                    <a:pt x="967" y="2421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rgbClr val="6379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014;p76">
              <a:extLst>
                <a:ext uri="{FF2B5EF4-FFF2-40B4-BE49-F238E27FC236}">
                  <a16:creationId xmlns:a16="http://schemas.microsoft.com/office/drawing/2014/main" id="{4DE65029-47EC-458C-ACC8-8205A097BEF0}"/>
                </a:ext>
              </a:extLst>
            </p:cNvPr>
            <p:cNvSpPr/>
            <p:nvPr/>
          </p:nvSpPr>
          <p:spPr>
            <a:xfrm>
              <a:off x="5489224" y="3599945"/>
              <a:ext cx="22400" cy="21638"/>
            </a:xfrm>
            <a:custGeom>
              <a:avLst/>
              <a:gdLst/>
              <a:ahLst/>
              <a:cxnLst/>
              <a:rect l="l" t="t" r="r" b="b"/>
              <a:pathLst>
                <a:path w="853" h="824" extrusionOk="0">
                  <a:moveTo>
                    <a:pt x="0" y="0"/>
                  </a:moveTo>
                  <a:lnTo>
                    <a:pt x="0" y="651"/>
                  </a:lnTo>
                  <a:cubicBezTo>
                    <a:pt x="0" y="747"/>
                    <a:pt x="77" y="823"/>
                    <a:pt x="173" y="823"/>
                  </a:cubicBezTo>
                  <a:lnTo>
                    <a:pt x="680" y="823"/>
                  </a:lnTo>
                  <a:cubicBezTo>
                    <a:pt x="775" y="823"/>
                    <a:pt x="852" y="747"/>
                    <a:pt x="852" y="651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rgbClr val="4B63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015;p76">
              <a:extLst>
                <a:ext uri="{FF2B5EF4-FFF2-40B4-BE49-F238E27FC236}">
                  <a16:creationId xmlns:a16="http://schemas.microsoft.com/office/drawing/2014/main" id="{23631BDE-2CC4-4061-919A-E06D01A92227}"/>
                </a:ext>
              </a:extLst>
            </p:cNvPr>
            <p:cNvSpPr/>
            <p:nvPr/>
          </p:nvSpPr>
          <p:spPr>
            <a:xfrm>
              <a:off x="5570394" y="3613259"/>
              <a:ext cx="38235" cy="63103"/>
            </a:xfrm>
            <a:custGeom>
              <a:avLst/>
              <a:gdLst/>
              <a:ahLst/>
              <a:cxnLst/>
              <a:rect l="l" t="t" r="r" b="b"/>
              <a:pathLst>
                <a:path w="1456" h="2403" extrusionOk="0">
                  <a:moveTo>
                    <a:pt x="1187" y="0"/>
                  </a:moveTo>
                  <a:lnTo>
                    <a:pt x="288" y="900"/>
                  </a:lnTo>
                  <a:cubicBezTo>
                    <a:pt x="106" y="1082"/>
                    <a:pt x="1" y="1331"/>
                    <a:pt x="1" y="1589"/>
                  </a:cubicBezTo>
                  <a:lnTo>
                    <a:pt x="1" y="2402"/>
                  </a:lnTo>
                  <a:lnTo>
                    <a:pt x="1216" y="2402"/>
                  </a:lnTo>
                  <a:cubicBezTo>
                    <a:pt x="1340" y="2402"/>
                    <a:pt x="1455" y="2288"/>
                    <a:pt x="1455" y="2163"/>
                  </a:cubicBezTo>
                  <a:lnTo>
                    <a:pt x="1455" y="661"/>
                  </a:lnTo>
                  <a:cubicBezTo>
                    <a:pt x="1446" y="412"/>
                    <a:pt x="1359" y="173"/>
                    <a:pt x="118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016;p76">
              <a:extLst>
                <a:ext uri="{FF2B5EF4-FFF2-40B4-BE49-F238E27FC236}">
                  <a16:creationId xmlns:a16="http://schemas.microsoft.com/office/drawing/2014/main" id="{2ACF245A-FBAD-4409-B70A-C30CE5BF249E}"/>
                </a:ext>
              </a:extLst>
            </p:cNvPr>
            <p:cNvSpPr/>
            <p:nvPr/>
          </p:nvSpPr>
          <p:spPr>
            <a:xfrm>
              <a:off x="5430165" y="3389839"/>
              <a:ext cx="140255" cy="101810"/>
            </a:xfrm>
            <a:custGeom>
              <a:avLst/>
              <a:gdLst/>
              <a:ahLst/>
              <a:cxnLst/>
              <a:rect l="l" t="t" r="r" b="b"/>
              <a:pathLst>
                <a:path w="5341" h="3877" extrusionOk="0">
                  <a:moveTo>
                    <a:pt x="1943" y="0"/>
                  </a:moveTo>
                  <a:cubicBezTo>
                    <a:pt x="871" y="0"/>
                    <a:pt x="10" y="871"/>
                    <a:pt x="10" y="1943"/>
                  </a:cubicBezTo>
                  <a:lnTo>
                    <a:pt x="10" y="2517"/>
                  </a:lnTo>
                  <a:cubicBezTo>
                    <a:pt x="0" y="2776"/>
                    <a:pt x="48" y="3034"/>
                    <a:pt x="125" y="3283"/>
                  </a:cubicBezTo>
                  <a:lnTo>
                    <a:pt x="211" y="3522"/>
                  </a:lnTo>
                  <a:cubicBezTo>
                    <a:pt x="230" y="3599"/>
                    <a:pt x="240" y="3675"/>
                    <a:pt x="240" y="3752"/>
                  </a:cubicBezTo>
                  <a:lnTo>
                    <a:pt x="240" y="3876"/>
                  </a:lnTo>
                  <a:lnTo>
                    <a:pt x="5092" y="3876"/>
                  </a:lnTo>
                  <a:lnTo>
                    <a:pt x="5092" y="3752"/>
                  </a:lnTo>
                  <a:cubicBezTo>
                    <a:pt x="5092" y="3675"/>
                    <a:pt x="5101" y="3599"/>
                    <a:pt x="5130" y="3522"/>
                  </a:cubicBezTo>
                  <a:lnTo>
                    <a:pt x="5207" y="3283"/>
                  </a:lnTo>
                  <a:cubicBezTo>
                    <a:pt x="5293" y="3034"/>
                    <a:pt x="5331" y="2785"/>
                    <a:pt x="5341" y="2517"/>
                  </a:cubicBezTo>
                  <a:lnTo>
                    <a:pt x="5341" y="488"/>
                  </a:lnTo>
                  <a:cubicBezTo>
                    <a:pt x="5341" y="220"/>
                    <a:pt x="5120" y="0"/>
                    <a:pt x="485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017;p76">
              <a:extLst>
                <a:ext uri="{FF2B5EF4-FFF2-40B4-BE49-F238E27FC236}">
                  <a16:creationId xmlns:a16="http://schemas.microsoft.com/office/drawing/2014/main" id="{6130E464-B517-4D43-95D6-6CF0BEC81990}"/>
                </a:ext>
              </a:extLst>
            </p:cNvPr>
            <p:cNvSpPr/>
            <p:nvPr/>
          </p:nvSpPr>
          <p:spPr>
            <a:xfrm>
              <a:off x="5462071" y="3390338"/>
              <a:ext cx="108086" cy="101547"/>
            </a:xfrm>
            <a:custGeom>
              <a:avLst/>
              <a:gdLst/>
              <a:ahLst/>
              <a:cxnLst/>
              <a:rect l="l" t="t" r="r" b="b"/>
              <a:pathLst>
                <a:path w="4116" h="3867" extrusionOk="0">
                  <a:moveTo>
                    <a:pt x="986" y="0"/>
                  </a:moveTo>
                  <a:cubicBezTo>
                    <a:pt x="441" y="0"/>
                    <a:pt x="10" y="431"/>
                    <a:pt x="1" y="977"/>
                  </a:cubicBezTo>
                  <a:cubicBezTo>
                    <a:pt x="1" y="1513"/>
                    <a:pt x="441" y="1953"/>
                    <a:pt x="986" y="1953"/>
                  </a:cubicBezTo>
                  <a:lnTo>
                    <a:pt x="1120" y="1953"/>
                  </a:lnTo>
                  <a:lnTo>
                    <a:pt x="1187" y="3867"/>
                  </a:lnTo>
                  <a:lnTo>
                    <a:pt x="3877" y="3867"/>
                  </a:lnTo>
                  <a:lnTo>
                    <a:pt x="3877" y="3752"/>
                  </a:lnTo>
                  <a:cubicBezTo>
                    <a:pt x="3877" y="3675"/>
                    <a:pt x="3896" y="3599"/>
                    <a:pt x="3915" y="3522"/>
                  </a:cubicBezTo>
                  <a:lnTo>
                    <a:pt x="4001" y="3283"/>
                  </a:lnTo>
                  <a:cubicBezTo>
                    <a:pt x="4078" y="3034"/>
                    <a:pt x="4116" y="2776"/>
                    <a:pt x="4116" y="2517"/>
                  </a:cubicBezTo>
                  <a:lnTo>
                    <a:pt x="4116" y="479"/>
                  </a:lnTo>
                  <a:cubicBezTo>
                    <a:pt x="4116" y="211"/>
                    <a:pt x="3896" y="0"/>
                    <a:pt x="363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018;p76">
              <a:extLst>
                <a:ext uri="{FF2B5EF4-FFF2-40B4-BE49-F238E27FC236}">
                  <a16:creationId xmlns:a16="http://schemas.microsoft.com/office/drawing/2014/main" id="{FF8726E1-401C-45C5-BAD2-40C3338FB547}"/>
                </a:ext>
              </a:extLst>
            </p:cNvPr>
            <p:cNvSpPr/>
            <p:nvPr/>
          </p:nvSpPr>
          <p:spPr>
            <a:xfrm>
              <a:off x="5462071" y="3542646"/>
              <a:ext cx="76443" cy="57326"/>
            </a:xfrm>
            <a:custGeom>
              <a:avLst/>
              <a:gdLst/>
              <a:ahLst/>
              <a:cxnLst/>
              <a:rect l="l" t="t" r="r" b="b"/>
              <a:pathLst>
                <a:path w="2911" h="2183" extrusionOk="0">
                  <a:moveTo>
                    <a:pt x="1" y="0"/>
                  </a:moveTo>
                  <a:lnTo>
                    <a:pt x="1" y="2182"/>
                  </a:lnTo>
                  <a:lnTo>
                    <a:pt x="2910" y="2182"/>
                  </a:lnTo>
                  <a:lnTo>
                    <a:pt x="2910" y="0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019;p76">
              <a:extLst>
                <a:ext uri="{FF2B5EF4-FFF2-40B4-BE49-F238E27FC236}">
                  <a16:creationId xmlns:a16="http://schemas.microsoft.com/office/drawing/2014/main" id="{E95677F3-94C2-4F1B-A71F-0D432AF57421}"/>
                </a:ext>
              </a:extLst>
            </p:cNvPr>
            <p:cNvSpPr/>
            <p:nvPr/>
          </p:nvSpPr>
          <p:spPr>
            <a:xfrm>
              <a:off x="5462071" y="3542646"/>
              <a:ext cx="76443" cy="31985"/>
            </a:xfrm>
            <a:custGeom>
              <a:avLst/>
              <a:gdLst/>
              <a:ahLst/>
              <a:cxnLst/>
              <a:rect l="l" t="t" r="r" b="b"/>
              <a:pathLst>
                <a:path w="2911" h="1218" extrusionOk="0">
                  <a:moveTo>
                    <a:pt x="1" y="0"/>
                  </a:moveTo>
                  <a:lnTo>
                    <a:pt x="1" y="823"/>
                  </a:lnTo>
                  <a:cubicBezTo>
                    <a:pt x="451" y="1086"/>
                    <a:pt x="953" y="1218"/>
                    <a:pt x="1455" y="1218"/>
                  </a:cubicBezTo>
                  <a:cubicBezTo>
                    <a:pt x="1958" y="1218"/>
                    <a:pt x="2460" y="1086"/>
                    <a:pt x="2910" y="823"/>
                  </a:cubicBezTo>
                  <a:lnTo>
                    <a:pt x="2910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020;p76">
              <a:extLst>
                <a:ext uri="{FF2B5EF4-FFF2-40B4-BE49-F238E27FC236}">
                  <a16:creationId xmlns:a16="http://schemas.microsoft.com/office/drawing/2014/main" id="{7A2F5D09-62FA-4D75-80DE-E17D4EDCAA9F}"/>
                </a:ext>
              </a:extLst>
            </p:cNvPr>
            <p:cNvSpPr/>
            <p:nvPr/>
          </p:nvSpPr>
          <p:spPr>
            <a:xfrm>
              <a:off x="5449519" y="3576600"/>
              <a:ext cx="50787" cy="45535"/>
            </a:xfrm>
            <a:custGeom>
              <a:avLst/>
              <a:gdLst/>
              <a:ahLst/>
              <a:cxnLst/>
              <a:rect l="l" t="t" r="r" b="b"/>
              <a:pathLst>
                <a:path w="1934" h="1734" extrusionOk="0">
                  <a:moveTo>
                    <a:pt x="427" y="1"/>
                  </a:moveTo>
                  <a:cubicBezTo>
                    <a:pt x="337" y="1"/>
                    <a:pt x="250" y="52"/>
                    <a:pt x="211" y="143"/>
                  </a:cubicBezTo>
                  <a:lnTo>
                    <a:pt x="0" y="583"/>
                  </a:lnTo>
                  <a:lnTo>
                    <a:pt x="804" y="1636"/>
                  </a:lnTo>
                  <a:cubicBezTo>
                    <a:pt x="852" y="1699"/>
                    <a:pt x="926" y="1733"/>
                    <a:pt x="999" y="1733"/>
                  </a:cubicBezTo>
                  <a:cubicBezTo>
                    <a:pt x="1058" y="1733"/>
                    <a:pt x="1116" y="1711"/>
                    <a:pt x="1158" y="1664"/>
                  </a:cubicBezTo>
                  <a:lnTo>
                    <a:pt x="1933" y="889"/>
                  </a:lnTo>
                  <a:lnTo>
                    <a:pt x="555" y="37"/>
                  </a:lnTo>
                  <a:cubicBezTo>
                    <a:pt x="515" y="12"/>
                    <a:pt x="471" y="1"/>
                    <a:pt x="42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021;p76">
              <a:extLst>
                <a:ext uri="{FF2B5EF4-FFF2-40B4-BE49-F238E27FC236}">
                  <a16:creationId xmlns:a16="http://schemas.microsoft.com/office/drawing/2014/main" id="{8990161B-F14C-4ABA-A1CA-F64B2EA1ECC5}"/>
                </a:ext>
              </a:extLst>
            </p:cNvPr>
            <p:cNvSpPr/>
            <p:nvPr/>
          </p:nvSpPr>
          <p:spPr>
            <a:xfrm>
              <a:off x="5500279" y="3576600"/>
              <a:ext cx="50787" cy="45535"/>
            </a:xfrm>
            <a:custGeom>
              <a:avLst/>
              <a:gdLst/>
              <a:ahLst/>
              <a:cxnLst/>
              <a:rect l="l" t="t" r="r" b="b"/>
              <a:pathLst>
                <a:path w="1934" h="1734" extrusionOk="0">
                  <a:moveTo>
                    <a:pt x="1507" y="1"/>
                  </a:moveTo>
                  <a:cubicBezTo>
                    <a:pt x="1463" y="1"/>
                    <a:pt x="1419" y="12"/>
                    <a:pt x="1379" y="37"/>
                  </a:cubicBezTo>
                  <a:lnTo>
                    <a:pt x="0" y="889"/>
                  </a:lnTo>
                  <a:lnTo>
                    <a:pt x="776" y="1664"/>
                  </a:lnTo>
                  <a:cubicBezTo>
                    <a:pt x="823" y="1711"/>
                    <a:pt x="881" y="1733"/>
                    <a:pt x="939" y="1733"/>
                  </a:cubicBezTo>
                  <a:cubicBezTo>
                    <a:pt x="1011" y="1733"/>
                    <a:pt x="1082" y="1699"/>
                    <a:pt x="1130" y="1636"/>
                  </a:cubicBezTo>
                  <a:lnTo>
                    <a:pt x="1934" y="583"/>
                  </a:lnTo>
                  <a:lnTo>
                    <a:pt x="1723" y="143"/>
                  </a:lnTo>
                  <a:cubicBezTo>
                    <a:pt x="1684" y="52"/>
                    <a:pt x="1597" y="1"/>
                    <a:pt x="150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022;p76">
              <a:extLst>
                <a:ext uri="{FF2B5EF4-FFF2-40B4-BE49-F238E27FC236}">
                  <a16:creationId xmlns:a16="http://schemas.microsoft.com/office/drawing/2014/main" id="{F0B94C69-9476-46AD-BF72-7E9503C715C8}"/>
                </a:ext>
              </a:extLst>
            </p:cNvPr>
            <p:cNvSpPr/>
            <p:nvPr/>
          </p:nvSpPr>
          <p:spPr>
            <a:xfrm>
              <a:off x="5436704" y="3441545"/>
              <a:ext cx="127177" cy="120218"/>
            </a:xfrm>
            <a:custGeom>
              <a:avLst/>
              <a:gdLst/>
              <a:ahLst/>
              <a:cxnLst/>
              <a:rect l="l" t="t" r="r" b="b"/>
              <a:pathLst>
                <a:path w="4843" h="4578" extrusionOk="0">
                  <a:moveTo>
                    <a:pt x="2088" y="0"/>
                  </a:moveTo>
                  <a:cubicBezTo>
                    <a:pt x="1472" y="0"/>
                    <a:pt x="939" y="103"/>
                    <a:pt x="670" y="165"/>
                  </a:cubicBezTo>
                  <a:cubicBezTo>
                    <a:pt x="555" y="194"/>
                    <a:pt x="479" y="290"/>
                    <a:pt x="488" y="405"/>
                  </a:cubicBezTo>
                  <a:lnTo>
                    <a:pt x="488" y="989"/>
                  </a:lnTo>
                  <a:cubicBezTo>
                    <a:pt x="488" y="1113"/>
                    <a:pt x="431" y="1237"/>
                    <a:pt x="345" y="1333"/>
                  </a:cubicBezTo>
                  <a:lnTo>
                    <a:pt x="144" y="1534"/>
                  </a:lnTo>
                  <a:cubicBezTo>
                    <a:pt x="48" y="1620"/>
                    <a:pt x="0" y="1745"/>
                    <a:pt x="0" y="1869"/>
                  </a:cubicBezTo>
                  <a:lnTo>
                    <a:pt x="0" y="2156"/>
                  </a:lnTo>
                  <a:cubicBezTo>
                    <a:pt x="0" y="3496"/>
                    <a:pt x="1082" y="4577"/>
                    <a:pt x="2421" y="4577"/>
                  </a:cubicBezTo>
                  <a:cubicBezTo>
                    <a:pt x="3761" y="4577"/>
                    <a:pt x="4843" y="3496"/>
                    <a:pt x="4843" y="2156"/>
                  </a:cubicBezTo>
                  <a:lnTo>
                    <a:pt x="4843" y="1869"/>
                  </a:lnTo>
                  <a:cubicBezTo>
                    <a:pt x="4843" y="1745"/>
                    <a:pt x="4795" y="1620"/>
                    <a:pt x="4699" y="1524"/>
                  </a:cubicBezTo>
                  <a:lnTo>
                    <a:pt x="4498" y="1323"/>
                  </a:lnTo>
                  <a:cubicBezTo>
                    <a:pt x="4412" y="1237"/>
                    <a:pt x="4355" y="1113"/>
                    <a:pt x="4355" y="989"/>
                  </a:cubicBezTo>
                  <a:lnTo>
                    <a:pt x="4355" y="855"/>
                  </a:lnTo>
                  <a:cubicBezTo>
                    <a:pt x="4364" y="759"/>
                    <a:pt x="4316" y="663"/>
                    <a:pt x="4240" y="606"/>
                  </a:cubicBezTo>
                  <a:cubicBezTo>
                    <a:pt x="3593" y="132"/>
                    <a:pt x="2788" y="0"/>
                    <a:pt x="2088" y="0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023;p76">
              <a:extLst>
                <a:ext uri="{FF2B5EF4-FFF2-40B4-BE49-F238E27FC236}">
                  <a16:creationId xmlns:a16="http://schemas.microsoft.com/office/drawing/2014/main" id="{FBF0CAF3-B927-4D85-B195-36B94D75E64F}"/>
                </a:ext>
              </a:extLst>
            </p:cNvPr>
            <p:cNvSpPr/>
            <p:nvPr/>
          </p:nvSpPr>
          <p:spPr>
            <a:xfrm>
              <a:off x="5436704" y="3441676"/>
              <a:ext cx="114625" cy="119588"/>
            </a:xfrm>
            <a:custGeom>
              <a:avLst/>
              <a:gdLst/>
              <a:ahLst/>
              <a:cxnLst/>
              <a:rect l="l" t="t" r="r" b="b"/>
              <a:pathLst>
                <a:path w="4365" h="4554" extrusionOk="0">
                  <a:moveTo>
                    <a:pt x="2098" y="0"/>
                  </a:moveTo>
                  <a:cubicBezTo>
                    <a:pt x="1869" y="0"/>
                    <a:pt x="1651" y="15"/>
                    <a:pt x="1455" y="36"/>
                  </a:cubicBezTo>
                  <a:cubicBezTo>
                    <a:pt x="1187" y="65"/>
                    <a:pt x="928" y="103"/>
                    <a:pt x="670" y="170"/>
                  </a:cubicBezTo>
                  <a:cubicBezTo>
                    <a:pt x="555" y="189"/>
                    <a:pt x="479" y="294"/>
                    <a:pt x="488" y="409"/>
                  </a:cubicBezTo>
                  <a:lnTo>
                    <a:pt x="488" y="984"/>
                  </a:lnTo>
                  <a:cubicBezTo>
                    <a:pt x="488" y="1117"/>
                    <a:pt x="431" y="1242"/>
                    <a:pt x="345" y="1328"/>
                  </a:cubicBezTo>
                  <a:lnTo>
                    <a:pt x="144" y="1529"/>
                  </a:lnTo>
                  <a:cubicBezTo>
                    <a:pt x="48" y="1615"/>
                    <a:pt x="0" y="1740"/>
                    <a:pt x="0" y="1874"/>
                  </a:cubicBezTo>
                  <a:lnTo>
                    <a:pt x="0" y="2151"/>
                  </a:lnTo>
                  <a:cubicBezTo>
                    <a:pt x="0" y="3376"/>
                    <a:pt x="919" y="4410"/>
                    <a:pt x="2134" y="4553"/>
                  </a:cubicBezTo>
                  <a:cubicBezTo>
                    <a:pt x="1704" y="4103"/>
                    <a:pt x="1455" y="3510"/>
                    <a:pt x="1455" y="2878"/>
                  </a:cubicBezTo>
                  <a:lnTo>
                    <a:pt x="1455" y="1108"/>
                  </a:lnTo>
                  <a:cubicBezTo>
                    <a:pt x="1464" y="869"/>
                    <a:pt x="1646" y="658"/>
                    <a:pt x="1885" y="629"/>
                  </a:cubicBezTo>
                  <a:cubicBezTo>
                    <a:pt x="2077" y="604"/>
                    <a:pt x="2320" y="583"/>
                    <a:pt x="2589" y="583"/>
                  </a:cubicBezTo>
                  <a:cubicBezTo>
                    <a:pt x="3141" y="583"/>
                    <a:pt x="3805" y="671"/>
                    <a:pt x="4364" y="993"/>
                  </a:cubicBezTo>
                  <a:lnTo>
                    <a:pt x="4364" y="859"/>
                  </a:lnTo>
                  <a:cubicBezTo>
                    <a:pt x="4364" y="754"/>
                    <a:pt x="4316" y="658"/>
                    <a:pt x="4240" y="601"/>
                  </a:cubicBezTo>
                  <a:cubicBezTo>
                    <a:pt x="3599" y="133"/>
                    <a:pt x="2795" y="0"/>
                    <a:pt x="2098" y="0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024;p76">
              <a:extLst>
                <a:ext uri="{FF2B5EF4-FFF2-40B4-BE49-F238E27FC236}">
                  <a16:creationId xmlns:a16="http://schemas.microsoft.com/office/drawing/2014/main" id="{B0AE84B5-824B-4ED5-8857-8C4EDF8BE91F}"/>
                </a:ext>
              </a:extLst>
            </p:cNvPr>
            <p:cNvSpPr/>
            <p:nvPr/>
          </p:nvSpPr>
          <p:spPr>
            <a:xfrm>
              <a:off x="5392219" y="3613259"/>
              <a:ext cx="37972" cy="63103"/>
            </a:xfrm>
            <a:custGeom>
              <a:avLst/>
              <a:gdLst/>
              <a:ahLst/>
              <a:cxnLst/>
              <a:rect l="l" t="t" r="r" b="b"/>
              <a:pathLst>
                <a:path w="1446" h="2403" extrusionOk="0">
                  <a:moveTo>
                    <a:pt x="259" y="0"/>
                  </a:moveTo>
                  <a:cubicBezTo>
                    <a:pt x="96" y="173"/>
                    <a:pt x="0" y="412"/>
                    <a:pt x="0" y="661"/>
                  </a:cubicBezTo>
                  <a:lnTo>
                    <a:pt x="0" y="2163"/>
                  </a:lnTo>
                  <a:cubicBezTo>
                    <a:pt x="0" y="2288"/>
                    <a:pt x="105" y="2402"/>
                    <a:pt x="239" y="2402"/>
                  </a:cubicBezTo>
                  <a:lnTo>
                    <a:pt x="1445" y="2402"/>
                  </a:lnTo>
                  <a:lnTo>
                    <a:pt x="1445" y="1589"/>
                  </a:lnTo>
                  <a:cubicBezTo>
                    <a:pt x="1445" y="1331"/>
                    <a:pt x="1350" y="1082"/>
                    <a:pt x="1168" y="900"/>
                  </a:cubicBezTo>
                  <a:lnTo>
                    <a:pt x="259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10061;p76">
            <a:extLst>
              <a:ext uri="{FF2B5EF4-FFF2-40B4-BE49-F238E27FC236}">
                <a16:creationId xmlns:a16="http://schemas.microsoft.com/office/drawing/2014/main" id="{8FF878B5-E06D-492A-9F5F-20E070886D88}"/>
              </a:ext>
            </a:extLst>
          </p:cNvPr>
          <p:cNvGrpSpPr/>
          <p:nvPr/>
        </p:nvGrpSpPr>
        <p:grpSpPr>
          <a:xfrm>
            <a:off x="8912249" y="2074767"/>
            <a:ext cx="1344141" cy="978082"/>
            <a:chOff x="5741031" y="3386057"/>
            <a:chExt cx="394609" cy="294585"/>
          </a:xfrm>
        </p:grpSpPr>
        <p:sp>
          <p:nvSpPr>
            <p:cNvPr id="101" name="Google Shape;10062;p76">
              <a:extLst>
                <a:ext uri="{FF2B5EF4-FFF2-40B4-BE49-F238E27FC236}">
                  <a16:creationId xmlns:a16="http://schemas.microsoft.com/office/drawing/2014/main" id="{3AB8CB5F-D707-4287-A51D-38BB0CA55C84}"/>
                </a:ext>
              </a:extLst>
            </p:cNvPr>
            <p:cNvSpPr/>
            <p:nvPr/>
          </p:nvSpPr>
          <p:spPr>
            <a:xfrm>
              <a:off x="6054182" y="3473766"/>
              <a:ext cx="50025" cy="43749"/>
            </a:xfrm>
            <a:custGeom>
              <a:avLst/>
              <a:gdLst/>
              <a:ahLst/>
              <a:cxnLst/>
              <a:rect l="l" t="t" r="r" b="b"/>
              <a:pathLst>
                <a:path w="1905" h="1666" extrusionOk="0">
                  <a:moveTo>
                    <a:pt x="957" y="1"/>
                  </a:moveTo>
                  <a:cubicBezTo>
                    <a:pt x="421" y="1"/>
                    <a:pt x="0" y="374"/>
                    <a:pt x="0" y="833"/>
                  </a:cubicBezTo>
                  <a:cubicBezTo>
                    <a:pt x="0" y="1293"/>
                    <a:pt x="421" y="1666"/>
                    <a:pt x="957" y="1666"/>
                  </a:cubicBezTo>
                  <a:cubicBezTo>
                    <a:pt x="1484" y="1666"/>
                    <a:pt x="1905" y="1293"/>
                    <a:pt x="1905" y="833"/>
                  </a:cubicBezTo>
                  <a:cubicBezTo>
                    <a:pt x="1905" y="374"/>
                    <a:pt x="1484" y="1"/>
                    <a:pt x="95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063;p76">
              <a:extLst>
                <a:ext uri="{FF2B5EF4-FFF2-40B4-BE49-F238E27FC236}">
                  <a16:creationId xmlns:a16="http://schemas.microsoft.com/office/drawing/2014/main" id="{4F3E5E53-4C0F-4634-86DB-1CC0FE37990A}"/>
                </a:ext>
              </a:extLst>
            </p:cNvPr>
            <p:cNvSpPr/>
            <p:nvPr/>
          </p:nvSpPr>
          <p:spPr>
            <a:xfrm>
              <a:off x="6054182" y="3473766"/>
              <a:ext cx="34453" cy="44012"/>
            </a:xfrm>
            <a:custGeom>
              <a:avLst/>
              <a:gdLst/>
              <a:ahLst/>
              <a:cxnLst/>
              <a:rect l="l" t="t" r="r" b="b"/>
              <a:pathLst>
                <a:path w="1312" h="1676" extrusionOk="0">
                  <a:moveTo>
                    <a:pt x="957" y="1"/>
                  </a:moveTo>
                  <a:cubicBezTo>
                    <a:pt x="431" y="1"/>
                    <a:pt x="0" y="374"/>
                    <a:pt x="0" y="833"/>
                  </a:cubicBezTo>
                  <a:cubicBezTo>
                    <a:pt x="0" y="1302"/>
                    <a:pt x="421" y="1676"/>
                    <a:pt x="957" y="1676"/>
                  </a:cubicBezTo>
                  <a:cubicBezTo>
                    <a:pt x="1072" y="1676"/>
                    <a:pt x="1197" y="1647"/>
                    <a:pt x="1311" y="1609"/>
                  </a:cubicBezTo>
                  <a:cubicBezTo>
                    <a:pt x="967" y="1503"/>
                    <a:pt x="728" y="1197"/>
                    <a:pt x="718" y="833"/>
                  </a:cubicBezTo>
                  <a:cubicBezTo>
                    <a:pt x="728" y="470"/>
                    <a:pt x="967" y="163"/>
                    <a:pt x="1311" y="58"/>
                  </a:cubicBezTo>
                  <a:cubicBezTo>
                    <a:pt x="1197" y="20"/>
                    <a:pt x="1072" y="1"/>
                    <a:pt x="95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064;p76">
              <a:extLst>
                <a:ext uri="{FF2B5EF4-FFF2-40B4-BE49-F238E27FC236}">
                  <a16:creationId xmlns:a16="http://schemas.microsoft.com/office/drawing/2014/main" id="{10F84CEB-A974-45DA-A8F4-3B23CE0DEA5D}"/>
                </a:ext>
              </a:extLst>
            </p:cNvPr>
            <p:cNvSpPr/>
            <p:nvPr/>
          </p:nvSpPr>
          <p:spPr>
            <a:xfrm>
              <a:off x="6022775" y="3580329"/>
              <a:ext cx="112603" cy="100313"/>
            </a:xfrm>
            <a:custGeom>
              <a:avLst/>
              <a:gdLst/>
              <a:ahLst/>
              <a:cxnLst/>
              <a:rect l="l" t="t" r="r" b="b"/>
              <a:pathLst>
                <a:path w="4288" h="3820" extrusionOk="0">
                  <a:moveTo>
                    <a:pt x="1426" y="1"/>
                  </a:moveTo>
                  <a:lnTo>
                    <a:pt x="1426" y="718"/>
                  </a:lnTo>
                  <a:cubicBezTo>
                    <a:pt x="1426" y="891"/>
                    <a:pt x="1330" y="1063"/>
                    <a:pt x="1168" y="1139"/>
                  </a:cubicBezTo>
                  <a:lnTo>
                    <a:pt x="392" y="1532"/>
                  </a:lnTo>
                  <a:cubicBezTo>
                    <a:pt x="153" y="1647"/>
                    <a:pt x="0" y="1895"/>
                    <a:pt x="0" y="2163"/>
                  </a:cubicBezTo>
                  <a:lnTo>
                    <a:pt x="0" y="3580"/>
                  </a:lnTo>
                  <a:cubicBezTo>
                    <a:pt x="0" y="3704"/>
                    <a:pt x="105" y="3819"/>
                    <a:pt x="239" y="3819"/>
                  </a:cubicBezTo>
                  <a:lnTo>
                    <a:pt x="4048" y="3819"/>
                  </a:lnTo>
                  <a:cubicBezTo>
                    <a:pt x="4182" y="3819"/>
                    <a:pt x="4288" y="3704"/>
                    <a:pt x="4288" y="3580"/>
                  </a:cubicBezTo>
                  <a:lnTo>
                    <a:pt x="4288" y="2163"/>
                  </a:lnTo>
                  <a:cubicBezTo>
                    <a:pt x="4288" y="1895"/>
                    <a:pt x="4134" y="1647"/>
                    <a:pt x="3895" y="1532"/>
                  </a:cubicBezTo>
                  <a:lnTo>
                    <a:pt x="3130" y="1139"/>
                  </a:lnTo>
                  <a:cubicBezTo>
                    <a:pt x="2967" y="1063"/>
                    <a:pt x="2862" y="891"/>
                    <a:pt x="2862" y="718"/>
                  </a:cubicBezTo>
                  <a:lnTo>
                    <a:pt x="2862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065;p76">
              <a:extLst>
                <a:ext uri="{FF2B5EF4-FFF2-40B4-BE49-F238E27FC236}">
                  <a16:creationId xmlns:a16="http://schemas.microsoft.com/office/drawing/2014/main" id="{BD6B6E1D-D609-41D3-BB4C-26D7D3029E4E}"/>
                </a:ext>
              </a:extLst>
            </p:cNvPr>
            <p:cNvSpPr/>
            <p:nvPr/>
          </p:nvSpPr>
          <p:spPr>
            <a:xfrm>
              <a:off x="6059959" y="3580066"/>
              <a:ext cx="38471" cy="25183"/>
            </a:xfrm>
            <a:custGeom>
              <a:avLst/>
              <a:gdLst/>
              <a:ahLst/>
              <a:cxnLst/>
              <a:rect l="l" t="t" r="r" b="b"/>
              <a:pathLst>
                <a:path w="1465" h="959" extrusionOk="0">
                  <a:moveTo>
                    <a:pt x="10" y="1"/>
                  </a:moveTo>
                  <a:lnTo>
                    <a:pt x="10" y="719"/>
                  </a:lnTo>
                  <a:cubicBezTo>
                    <a:pt x="10" y="747"/>
                    <a:pt x="10" y="776"/>
                    <a:pt x="0" y="814"/>
                  </a:cubicBezTo>
                  <a:cubicBezTo>
                    <a:pt x="230" y="910"/>
                    <a:pt x="479" y="958"/>
                    <a:pt x="737" y="958"/>
                  </a:cubicBezTo>
                  <a:cubicBezTo>
                    <a:pt x="986" y="958"/>
                    <a:pt x="1235" y="910"/>
                    <a:pt x="1465" y="814"/>
                  </a:cubicBezTo>
                  <a:cubicBezTo>
                    <a:pt x="1455" y="776"/>
                    <a:pt x="1446" y="747"/>
                    <a:pt x="1446" y="719"/>
                  </a:cubicBezTo>
                  <a:lnTo>
                    <a:pt x="1446" y="1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066;p76">
              <a:extLst>
                <a:ext uri="{FF2B5EF4-FFF2-40B4-BE49-F238E27FC236}">
                  <a16:creationId xmlns:a16="http://schemas.microsoft.com/office/drawing/2014/main" id="{D1FFC459-8E4D-429E-ADA6-85F2E569EDE3}"/>
                </a:ext>
              </a:extLst>
            </p:cNvPr>
            <p:cNvSpPr/>
            <p:nvPr/>
          </p:nvSpPr>
          <p:spPr>
            <a:xfrm>
              <a:off x="6022775" y="3613259"/>
              <a:ext cx="112603" cy="67383"/>
            </a:xfrm>
            <a:custGeom>
              <a:avLst/>
              <a:gdLst/>
              <a:ahLst/>
              <a:cxnLst/>
              <a:rect l="l" t="t" r="r" b="b"/>
              <a:pathLst>
                <a:path w="4288" h="2566" extrusionOk="0">
                  <a:moveTo>
                    <a:pt x="948" y="0"/>
                  </a:moveTo>
                  <a:lnTo>
                    <a:pt x="392" y="278"/>
                  </a:lnTo>
                  <a:cubicBezTo>
                    <a:pt x="153" y="393"/>
                    <a:pt x="0" y="641"/>
                    <a:pt x="0" y="909"/>
                  </a:cubicBezTo>
                  <a:lnTo>
                    <a:pt x="0" y="2326"/>
                  </a:lnTo>
                  <a:cubicBezTo>
                    <a:pt x="0" y="2450"/>
                    <a:pt x="105" y="2565"/>
                    <a:pt x="239" y="2565"/>
                  </a:cubicBezTo>
                  <a:lnTo>
                    <a:pt x="4048" y="2565"/>
                  </a:lnTo>
                  <a:cubicBezTo>
                    <a:pt x="4182" y="2565"/>
                    <a:pt x="4288" y="2450"/>
                    <a:pt x="4288" y="2326"/>
                  </a:cubicBezTo>
                  <a:lnTo>
                    <a:pt x="4288" y="909"/>
                  </a:lnTo>
                  <a:cubicBezTo>
                    <a:pt x="4288" y="641"/>
                    <a:pt x="4134" y="393"/>
                    <a:pt x="3895" y="278"/>
                  </a:cubicBezTo>
                  <a:lnTo>
                    <a:pt x="3350" y="0"/>
                  </a:lnTo>
                  <a:cubicBezTo>
                    <a:pt x="3067" y="436"/>
                    <a:pt x="2608" y="653"/>
                    <a:pt x="2149" y="653"/>
                  </a:cubicBezTo>
                  <a:cubicBezTo>
                    <a:pt x="1689" y="653"/>
                    <a:pt x="1230" y="436"/>
                    <a:pt x="948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067;p76">
              <a:extLst>
                <a:ext uri="{FF2B5EF4-FFF2-40B4-BE49-F238E27FC236}">
                  <a16:creationId xmlns:a16="http://schemas.microsoft.com/office/drawing/2014/main" id="{114CA0CC-D337-4142-A1A2-95572C73A079}"/>
                </a:ext>
              </a:extLst>
            </p:cNvPr>
            <p:cNvSpPr/>
            <p:nvPr/>
          </p:nvSpPr>
          <p:spPr>
            <a:xfrm>
              <a:off x="6035327" y="3492358"/>
              <a:ext cx="87735" cy="87735"/>
            </a:xfrm>
            <a:custGeom>
              <a:avLst/>
              <a:gdLst/>
              <a:ahLst/>
              <a:cxnLst/>
              <a:rect l="l" t="t" r="r" b="b"/>
              <a:pathLst>
                <a:path w="3341" h="3341" extrusionOk="0">
                  <a:moveTo>
                    <a:pt x="1675" y="1"/>
                  </a:moveTo>
                  <a:cubicBezTo>
                    <a:pt x="747" y="1"/>
                    <a:pt x="1" y="747"/>
                    <a:pt x="1" y="1676"/>
                  </a:cubicBezTo>
                  <a:cubicBezTo>
                    <a:pt x="1" y="2595"/>
                    <a:pt x="747" y="3341"/>
                    <a:pt x="1675" y="3341"/>
                  </a:cubicBezTo>
                  <a:cubicBezTo>
                    <a:pt x="2594" y="3341"/>
                    <a:pt x="3341" y="2595"/>
                    <a:pt x="3341" y="1676"/>
                  </a:cubicBezTo>
                  <a:cubicBezTo>
                    <a:pt x="3341" y="747"/>
                    <a:pt x="2594" y="1"/>
                    <a:pt x="167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068;p76">
              <a:extLst>
                <a:ext uri="{FF2B5EF4-FFF2-40B4-BE49-F238E27FC236}">
                  <a16:creationId xmlns:a16="http://schemas.microsoft.com/office/drawing/2014/main" id="{BE567DBD-EDE1-4DB1-85CA-98B47BDC32CA}"/>
                </a:ext>
              </a:extLst>
            </p:cNvPr>
            <p:cNvSpPr/>
            <p:nvPr/>
          </p:nvSpPr>
          <p:spPr>
            <a:xfrm>
              <a:off x="6051424" y="3492358"/>
              <a:ext cx="73397" cy="78964"/>
            </a:xfrm>
            <a:custGeom>
              <a:avLst/>
              <a:gdLst/>
              <a:ahLst/>
              <a:cxnLst/>
              <a:rect l="l" t="t" r="r" b="b"/>
              <a:pathLst>
                <a:path w="2795" h="3007" extrusionOk="0">
                  <a:moveTo>
                    <a:pt x="1072" y="1"/>
                  </a:moveTo>
                  <a:cubicBezTo>
                    <a:pt x="268" y="1"/>
                    <a:pt x="0" y="1102"/>
                    <a:pt x="718" y="1456"/>
                  </a:cubicBezTo>
                  <a:cubicBezTo>
                    <a:pt x="737" y="1465"/>
                    <a:pt x="766" y="1475"/>
                    <a:pt x="785" y="1484"/>
                  </a:cubicBezTo>
                  <a:lnTo>
                    <a:pt x="1617" y="2987"/>
                  </a:lnTo>
                  <a:cubicBezTo>
                    <a:pt x="1617" y="2987"/>
                    <a:pt x="1838" y="3006"/>
                    <a:pt x="2058" y="3006"/>
                  </a:cubicBezTo>
                  <a:cubicBezTo>
                    <a:pt x="2546" y="2642"/>
                    <a:pt x="2795" y="2039"/>
                    <a:pt x="2708" y="1446"/>
                  </a:cubicBezTo>
                  <a:cubicBezTo>
                    <a:pt x="2613" y="757"/>
                    <a:pt x="2106" y="202"/>
                    <a:pt x="1426" y="49"/>
                  </a:cubicBezTo>
                  <a:cubicBezTo>
                    <a:pt x="1311" y="20"/>
                    <a:pt x="1187" y="1"/>
                    <a:pt x="10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069;p76">
              <a:extLst>
                <a:ext uri="{FF2B5EF4-FFF2-40B4-BE49-F238E27FC236}">
                  <a16:creationId xmlns:a16="http://schemas.microsoft.com/office/drawing/2014/main" id="{97C82AEA-A715-4A36-9C58-FF4F108DD77A}"/>
                </a:ext>
              </a:extLst>
            </p:cNvPr>
            <p:cNvSpPr/>
            <p:nvPr/>
          </p:nvSpPr>
          <p:spPr>
            <a:xfrm>
              <a:off x="6041603" y="3531118"/>
              <a:ext cx="75182" cy="61553"/>
            </a:xfrm>
            <a:custGeom>
              <a:avLst/>
              <a:gdLst/>
              <a:ahLst/>
              <a:cxnLst/>
              <a:rect l="l" t="t" r="r" b="b"/>
              <a:pathLst>
                <a:path w="2863" h="2344" extrusionOk="0">
                  <a:moveTo>
                    <a:pt x="1103" y="1"/>
                  </a:moveTo>
                  <a:cubicBezTo>
                    <a:pt x="1015" y="1"/>
                    <a:pt x="930" y="54"/>
                    <a:pt x="891" y="133"/>
                  </a:cubicBezTo>
                  <a:cubicBezTo>
                    <a:pt x="814" y="305"/>
                    <a:pt x="699" y="449"/>
                    <a:pt x="565" y="563"/>
                  </a:cubicBezTo>
                  <a:cubicBezTo>
                    <a:pt x="431" y="678"/>
                    <a:pt x="298" y="774"/>
                    <a:pt x="144" y="851"/>
                  </a:cubicBezTo>
                  <a:cubicBezTo>
                    <a:pt x="49" y="898"/>
                    <a:pt x="1" y="994"/>
                    <a:pt x="10" y="1099"/>
                  </a:cubicBezTo>
                  <a:cubicBezTo>
                    <a:pt x="106" y="1808"/>
                    <a:pt x="719" y="2344"/>
                    <a:pt x="1436" y="2344"/>
                  </a:cubicBezTo>
                  <a:cubicBezTo>
                    <a:pt x="2173" y="2344"/>
                    <a:pt x="2795" y="1769"/>
                    <a:pt x="2862" y="1023"/>
                  </a:cubicBezTo>
                  <a:cubicBezTo>
                    <a:pt x="2862" y="956"/>
                    <a:pt x="2834" y="879"/>
                    <a:pt x="2776" y="831"/>
                  </a:cubicBezTo>
                  <a:cubicBezTo>
                    <a:pt x="2307" y="439"/>
                    <a:pt x="1752" y="161"/>
                    <a:pt x="1159" y="8"/>
                  </a:cubicBezTo>
                  <a:cubicBezTo>
                    <a:pt x="1140" y="3"/>
                    <a:pt x="1122" y="1"/>
                    <a:pt x="1103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070;p76">
              <a:extLst>
                <a:ext uri="{FF2B5EF4-FFF2-40B4-BE49-F238E27FC236}">
                  <a16:creationId xmlns:a16="http://schemas.microsoft.com/office/drawing/2014/main" id="{C5C32483-AC37-4134-87BB-DDC3DFD1753C}"/>
                </a:ext>
              </a:extLst>
            </p:cNvPr>
            <p:cNvSpPr/>
            <p:nvPr/>
          </p:nvSpPr>
          <p:spPr>
            <a:xfrm>
              <a:off x="6041603" y="3531118"/>
              <a:ext cx="74920" cy="61054"/>
            </a:xfrm>
            <a:custGeom>
              <a:avLst/>
              <a:gdLst/>
              <a:ahLst/>
              <a:cxnLst/>
              <a:rect l="l" t="t" r="r" b="b"/>
              <a:pathLst>
                <a:path w="2853" h="2325" extrusionOk="0">
                  <a:moveTo>
                    <a:pt x="1100" y="1"/>
                  </a:moveTo>
                  <a:cubicBezTo>
                    <a:pt x="1009" y="1"/>
                    <a:pt x="930" y="54"/>
                    <a:pt x="891" y="133"/>
                  </a:cubicBezTo>
                  <a:cubicBezTo>
                    <a:pt x="833" y="248"/>
                    <a:pt x="757" y="362"/>
                    <a:pt x="671" y="458"/>
                  </a:cubicBezTo>
                  <a:cubicBezTo>
                    <a:pt x="632" y="496"/>
                    <a:pt x="604" y="535"/>
                    <a:pt x="565" y="563"/>
                  </a:cubicBezTo>
                  <a:cubicBezTo>
                    <a:pt x="431" y="678"/>
                    <a:pt x="298" y="774"/>
                    <a:pt x="144" y="851"/>
                  </a:cubicBezTo>
                  <a:cubicBezTo>
                    <a:pt x="49" y="898"/>
                    <a:pt x="1" y="994"/>
                    <a:pt x="10" y="1099"/>
                  </a:cubicBezTo>
                  <a:cubicBezTo>
                    <a:pt x="97" y="1731"/>
                    <a:pt x="585" y="2229"/>
                    <a:pt x="1207" y="2324"/>
                  </a:cubicBezTo>
                  <a:cubicBezTo>
                    <a:pt x="881" y="2123"/>
                    <a:pt x="690" y="1769"/>
                    <a:pt x="709" y="1386"/>
                  </a:cubicBezTo>
                  <a:lnTo>
                    <a:pt x="709" y="1052"/>
                  </a:lnTo>
                  <a:cubicBezTo>
                    <a:pt x="766" y="1013"/>
                    <a:pt x="824" y="965"/>
                    <a:pt x="872" y="918"/>
                  </a:cubicBezTo>
                  <a:cubicBezTo>
                    <a:pt x="1006" y="803"/>
                    <a:pt x="1121" y="669"/>
                    <a:pt x="1216" y="516"/>
                  </a:cubicBezTo>
                  <a:cubicBezTo>
                    <a:pt x="1666" y="659"/>
                    <a:pt x="2097" y="889"/>
                    <a:pt x="2460" y="1195"/>
                  </a:cubicBezTo>
                  <a:cubicBezTo>
                    <a:pt x="2508" y="1233"/>
                    <a:pt x="2614" y="1339"/>
                    <a:pt x="2747" y="1463"/>
                  </a:cubicBezTo>
                  <a:cubicBezTo>
                    <a:pt x="2805" y="1319"/>
                    <a:pt x="2843" y="1176"/>
                    <a:pt x="2853" y="1023"/>
                  </a:cubicBezTo>
                  <a:cubicBezTo>
                    <a:pt x="2853" y="956"/>
                    <a:pt x="2834" y="879"/>
                    <a:pt x="2776" y="831"/>
                  </a:cubicBezTo>
                  <a:cubicBezTo>
                    <a:pt x="2307" y="439"/>
                    <a:pt x="1752" y="161"/>
                    <a:pt x="1159" y="8"/>
                  </a:cubicBezTo>
                  <a:cubicBezTo>
                    <a:pt x="1139" y="3"/>
                    <a:pt x="1119" y="1"/>
                    <a:pt x="1100" y="1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0071;p76">
              <a:extLst>
                <a:ext uri="{FF2B5EF4-FFF2-40B4-BE49-F238E27FC236}">
                  <a16:creationId xmlns:a16="http://schemas.microsoft.com/office/drawing/2014/main" id="{81D66AC3-57EC-4F12-80D8-CA8DE5B663FF}"/>
                </a:ext>
              </a:extLst>
            </p:cNvPr>
            <p:cNvSpPr/>
            <p:nvPr/>
          </p:nvSpPr>
          <p:spPr>
            <a:xfrm>
              <a:off x="6110483" y="3625811"/>
              <a:ext cx="25157" cy="54568"/>
            </a:xfrm>
            <a:custGeom>
              <a:avLst/>
              <a:gdLst/>
              <a:ahLst/>
              <a:cxnLst/>
              <a:rect l="l" t="t" r="r" b="b"/>
              <a:pathLst>
                <a:path w="958" h="2078" extrusionOk="0">
                  <a:moveTo>
                    <a:pt x="814" y="1"/>
                  </a:moveTo>
                  <a:lnTo>
                    <a:pt x="182" y="498"/>
                  </a:lnTo>
                  <a:cubicBezTo>
                    <a:pt x="67" y="594"/>
                    <a:pt x="0" y="728"/>
                    <a:pt x="0" y="872"/>
                  </a:cubicBezTo>
                  <a:lnTo>
                    <a:pt x="0" y="2078"/>
                  </a:lnTo>
                  <a:lnTo>
                    <a:pt x="718" y="2078"/>
                  </a:lnTo>
                  <a:cubicBezTo>
                    <a:pt x="852" y="2078"/>
                    <a:pt x="957" y="1972"/>
                    <a:pt x="957" y="1838"/>
                  </a:cubicBezTo>
                  <a:lnTo>
                    <a:pt x="957" y="431"/>
                  </a:lnTo>
                  <a:cubicBezTo>
                    <a:pt x="957" y="278"/>
                    <a:pt x="900" y="125"/>
                    <a:pt x="814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0072;p76">
              <a:extLst>
                <a:ext uri="{FF2B5EF4-FFF2-40B4-BE49-F238E27FC236}">
                  <a16:creationId xmlns:a16="http://schemas.microsoft.com/office/drawing/2014/main" id="{63F117A8-77F5-4AE1-A746-131605EA614B}"/>
                </a:ext>
              </a:extLst>
            </p:cNvPr>
            <p:cNvSpPr/>
            <p:nvPr/>
          </p:nvSpPr>
          <p:spPr>
            <a:xfrm>
              <a:off x="5759886" y="3498660"/>
              <a:ext cx="31197" cy="68880"/>
            </a:xfrm>
            <a:custGeom>
              <a:avLst/>
              <a:gdLst/>
              <a:ahLst/>
              <a:cxnLst/>
              <a:rect l="l" t="t" r="r" b="b"/>
              <a:pathLst>
                <a:path w="1188" h="2623" extrusionOk="0">
                  <a:moveTo>
                    <a:pt x="709" y="0"/>
                  </a:moveTo>
                  <a:cubicBezTo>
                    <a:pt x="316" y="0"/>
                    <a:pt x="1" y="326"/>
                    <a:pt x="1" y="718"/>
                  </a:cubicBezTo>
                  <a:lnTo>
                    <a:pt x="1" y="890"/>
                  </a:lnTo>
                  <a:cubicBezTo>
                    <a:pt x="1" y="1091"/>
                    <a:pt x="29" y="1292"/>
                    <a:pt x="96" y="1484"/>
                  </a:cubicBezTo>
                  <a:lnTo>
                    <a:pt x="469" y="2622"/>
                  </a:lnTo>
                  <a:lnTo>
                    <a:pt x="1187" y="2622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0073;p76">
              <a:extLst>
                <a:ext uri="{FF2B5EF4-FFF2-40B4-BE49-F238E27FC236}">
                  <a16:creationId xmlns:a16="http://schemas.microsoft.com/office/drawing/2014/main" id="{3B2618A4-93E5-49C8-80C3-DBDDB01CC0A3}"/>
                </a:ext>
              </a:extLst>
            </p:cNvPr>
            <p:cNvSpPr/>
            <p:nvPr/>
          </p:nvSpPr>
          <p:spPr>
            <a:xfrm>
              <a:off x="5772202" y="3492122"/>
              <a:ext cx="75419" cy="75681"/>
            </a:xfrm>
            <a:custGeom>
              <a:avLst/>
              <a:gdLst/>
              <a:ahLst/>
              <a:cxnLst/>
              <a:rect l="l" t="t" r="r" b="b"/>
              <a:pathLst>
                <a:path w="2872" h="2882" extrusionOk="0">
                  <a:moveTo>
                    <a:pt x="718" y="0"/>
                  </a:moveTo>
                  <a:cubicBezTo>
                    <a:pt x="326" y="0"/>
                    <a:pt x="0" y="326"/>
                    <a:pt x="0" y="718"/>
                  </a:cubicBezTo>
                  <a:cubicBezTo>
                    <a:pt x="0" y="986"/>
                    <a:pt x="221" y="1197"/>
                    <a:pt x="479" y="1197"/>
                  </a:cubicBezTo>
                  <a:lnTo>
                    <a:pt x="2393" y="2881"/>
                  </a:lnTo>
                  <a:lnTo>
                    <a:pt x="2795" y="1465"/>
                  </a:lnTo>
                  <a:cubicBezTo>
                    <a:pt x="2843" y="1292"/>
                    <a:pt x="2872" y="1120"/>
                    <a:pt x="2872" y="938"/>
                  </a:cubicBezTo>
                  <a:lnTo>
                    <a:pt x="2872" y="479"/>
                  </a:lnTo>
                  <a:cubicBezTo>
                    <a:pt x="2872" y="221"/>
                    <a:pt x="2661" y="0"/>
                    <a:pt x="239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0074;p76">
              <a:extLst>
                <a:ext uri="{FF2B5EF4-FFF2-40B4-BE49-F238E27FC236}">
                  <a16:creationId xmlns:a16="http://schemas.microsoft.com/office/drawing/2014/main" id="{19CA48BB-D536-4322-BC2E-34FB52F72367}"/>
                </a:ext>
              </a:extLst>
            </p:cNvPr>
            <p:cNvSpPr/>
            <p:nvPr/>
          </p:nvSpPr>
          <p:spPr>
            <a:xfrm>
              <a:off x="5784754" y="3586369"/>
              <a:ext cx="37736" cy="27652"/>
            </a:xfrm>
            <a:custGeom>
              <a:avLst/>
              <a:gdLst/>
              <a:ahLst/>
              <a:cxnLst/>
              <a:rect l="l" t="t" r="r" b="b"/>
              <a:pathLst>
                <a:path w="1437" h="1053" extrusionOk="0">
                  <a:moveTo>
                    <a:pt x="1" y="0"/>
                  </a:moveTo>
                  <a:lnTo>
                    <a:pt x="1" y="1053"/>
                  </a:lnTo>
                  <a:lnTo>
                    <a:pt x="1437" y="1053"/>
                  </a:lnTo>
                  <a:lnTo>
                    <a:pt x="1437" y="0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0075;p76">
              <a:extLst>
                <a:ext uri="{FF2B5EF4-FFF2-40B4-BE49-F238E27FC236}">
                  <a16:creationId xmlns:a16="http://schemas.microsoft.com/office/drawing/2014/main" id="{F06E3EFC-B1C7-4C2D-BDAF-51192E57384D}"/>
                </a:ext>
              </a:extLst>
            </p:cNvPr>
            <p:cNvSpPr/>
            <p:nvPr/>
          </p:nvSpPr>
          <p:spPr>
            <a:xfrm>
              <a:off x="5785017" y="3586369"/>
              <a:ext cx="37736" cy="15362"/>
            </a:xfrm>
            <a:custGeom>
              <a:avLst/>
              <a:gdLst/>
              <a:ahLst/>
              <a:cxnLst/>
              <a:rect l="l" t="t" r="r" b="b"/>
              <a:pathLst>
                <a:path w="1437" h="585" extrusionOk="0">
                  <a:moveTo>
                    <a:pt x="1" y="0"/>
                  </a:moveTo>
                  <a:lnTo>
                    <a:pt x="1" y="440"/>
                  </a:lnTo>
                  <a:cubicBezTo>
                    <a:pt x="230" y="536"/>
                    <a:pt x="472" y="584"/>
                    <a:pt x="715" y="584"/>
                  </a:cubicBezTo>
                  <a:cubicBezTo>
                    <a:pt x="958" y="584"/>
                    <a:pt x="1202" y="536"/>
                    <a:pt x="1436" y="440"/>
                  </a:cubicBezTo>
                  <a:lnTo>
                    <a:pt x="1436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0076;p76">
              <a:extLst>
                <a:ext uri="{FF2B5EF4-FFF2-40B4-BE49-F238E27FC236}">
                  <a16:creationId xmlns:a16="http://schemas.microsoft.com/office/drawing/2014/main" id="{78A10F74-4285-47BA-9FF7-A817ECC2CC43}"/>
                </a:ext>
              </a:extLst>
            </p:cNvPr>
            <p:cNvSpPr/>
            <p:nvPr/>
          </p:nvSpPr>
          <p:spPr>
            <a:xfrm>
              <a:off x="5741031" y="3601704"/>
              <a:ext cx="125444" cy="78675"/>
            </a:xfrm>
            <a:custGeom>
              <a:avLst/>
              <a:gdLst/>
              <a:ahLst/>
              <a:cxnLst/>
              <a:rect l="l" t="t" r="r" b="b"/>
              <a:pathLst>
                <a:path w="4777" h="2996" extrusionOk="0">
                  <a:moveTo>
                    <a:pt x="1676" y="0"/>
                  </a:moveTo>
                  <a:lnTo>
                    <a:pt x="518" y="325"/>
                  </a:lnTo>
                  <a:cubicBezTo>
                    <a:pt x="211" y="412"/>
                    <a:pt x="1" y="689"/>
                    <a:pt x="1" y="1014"/>
                  </a:cubicBezTo>
                  <a:lnTo>
                    <a:pt x="1" y="2756"/>
                  </a:lnTo>
                  <a:cubicBezTo>
                    <a:pt x="1" y="2890"/>
                    <a:pt x="106" y="2996"/>
                    <a:pt x="240" y="2996"/>
                  </a:cubicBezTo>
                  <a:lnTo>
                    <a:pt x="4537" y="2996"/>
                  </a:lnTo>
                  <a:cubicBezTo>
                    <a:pt x="4661" y="2996"/>
                    <a:pt x="4776" y="2890"/>
                    <a:pt x="4776" y="2756"/>
                  </a:cubicBezTo>
                  <a:lnTo>
                    <a:pt x="4776" y="1014"/>
                  </a:lnTo>
                  <a:cubicBezTo>
                    <a:pt x="4767" y="689"/>
                    <a:pt x="4556" y="412"/>
                    <a:pt x="4250" y="325"/>
                  </a:cubicBezTo>
                  <a:lnTo>
                    <a:pt x="3111" y="0"/>
                  </a:lnTo>
                  <a:lnTo>
                    <a:pt x="2393" y="479"/>
                  </a:lnTo>
                  <a:lnTo>
                    <a:pt x="1676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0077;p76">
              <a:extLst>
                <a:ext uri="{FF2B5EF4-FFF2-40B4-BE49-F238E27FC236}">
                  <a16:creationId xmlns:a16="http://schemas.microsoft.com/office/drawing/2014/main" id="{79E159A6-2A90-4843-BEBD-A98680BF7F2A}"/>
                </a:ext>
              </a:extLst>
            </p:cNvPr>
            <p:cNvSpPr/>
            <p:nvPr/>
          </p:nvSpPr>
          <p:spPr>
            <a:xfrm>
              <a:off x="5797332" y="3614257"/>
              <a:ext cx="12579" cy="66123"/>
            </a:xfrm>
            <a:custGeom>
              <a:avLst/>
              <a:gdLst/>
              <a:ahLst/>
              <a:cxnLst/>
              <a:rect l="l" t="t" r="r" b="b"/>
              <a:pathLst>
                <a:path w="479" h="2518" extrusionOk="0">
                  <a:moveTo>
                    <a:pt x="125" y="1"/>
                  </a:moveTo>
                  <a:lnTo>
                    <a:pt x="0" y="2518"/>
                  </a:lnTo>
                  <a:lnTo>
                    <a:pt x="479" y="2518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0078;p76">
              <a:extLst>
                <a:ext uri="{FF2B5EF4-FFF2-40B4-BE49-F238E27FC236}">
                  <a16:creationId xmlns:a16="http://schemas.microsoft.com/office/drawing/2014/main" id="{210310C0-C7BF-460C-B93B-98F6D6ED01FF}"/>
                </a:ext>
              </a:extLst>
            </p:cNvPr>
            <p:cNvSpPr/>
            <p:nvPr/>
          </p:nvSpPr>
          <p:spPr>
            <a:xfrm>
              <a:off x="5766162" y="3523791"/>
              <a:ext cx="75182" cy="68880"/>
            </a:xfrm>
            <a:custGeom>
              <a:avLst/>
              <a:gdLst/>
              <a:ahLst/>
              <a:cxnLst/>
              <a:rect l="l" t="t" r="r" b="b"/>
              <a:pathLst>
                <a:path w="2863" h="2623" extrusionOk="0">
                  <a:moveTo>
                    <a:pt x="910" y="0"/>
                  </a:moveTo>
                  <a:cubicBezTo>
                    <a:pt x="786" y="0"/>
                    <a:pt x="661" y="48"/>
                    <a:pt x="565" y="134"/>
                  </a:cubicBezTo>
                  <a:lnTo>
                    <a:pt x="135" y="574"/>
                  </a:lnTo>
                  <a:cubicBezTo>
                    <a:pt x="49" y="661"/>
                    <a:pt x="1" y="785"/>
                    <a:pt x="1" y="909"/>
                  </a:cubicBezTo>
                  <a:lnTo>
                    <a:pt x="1" y="1187"/>
                  </a:lnTo>
                  <a:cubicBezTo>
                    <a:pt x="1" y="1981"/>
                    <a:pt x="642" y="2623"/>
                    <a:pt x="1436" y="2623"/>
                  </a:cubicBezTo>
                  <a:cubicBezTo>
                    <a:pt x="2221" y="2623"/>
                    <a:pt x="2862" y="1981"/>
                    <a:pt x="2862" y="1187"/>
                  </a:cubicBezTo>
                  <a:lnTo>
                    <a:pt x="2862" y="881"/>
                  </a:lnTo>
                  <a:cubicBezTo>
                    <a:pt x="2862" y="756"/>
                    <a:pt x="2805" y="632"/>
                    <a:pt x="2719" y="546"/>
                  </a:cubicBezTo>
                  <a:cubicBezTo>
                    <a:pt x="2345" y="182"/>
                    <a:pt x="1676" y="19"/>
                    <a:pt x="910" y="0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0079;p76">
              <a:extLst>
                <a:ext uri="{FF2B5EF4-FFF2-40B4-BE49-F238E27FC236}">
                  <a16:creationId xmlns:a16="http://schemas.microsoft.com/office/drawing/2014/main" id="{F1A67763-73C3-4975-87B0-0CA70DEA3566}"/>
                </a:ext>
              </a:extLst>
            </p:cNvPr>
            <p:cNvSpPr/>
            <p:nvPr/>
          </p:nvSpPr>
          <p:spPr>
            <a:xfrm>
              <a:off x="5766162" y="3523791"/>
              <a:ext cx="74920" cy="67383"/>
            </a:xfrm>
            <a:custGeom>
              <a:avLst/>
              <a:gdLst/>
              <a:ahLst/>
              <a:cxnLst/>
              <a:rect l="l" t="t" r="r" b="b"/>
              <a:pathLst>
                <a:path w="2853" h="2566" extrusionOk="0">
                  <a:moveTo>
                    <a:pt x="920" y="0"/>
                  </a:moveTo>
                  <a:cubicBezTo>
                    <a:pt x="786" y="0"/>
                    <a:pt x="661" y="48"/>
                    <a:pt x="575" y="144"/>
                  </a:cubicBezTo>
                  <a:lnTo>
                    <a:pt x="144" y="574"/>
                  </a:lnTo>
                  <a:cubicBezTo>
                    <a:pt x="49" y="661"/>
                    <a:pt x="1" y="785"/>
                    <a:pt x="1" y="909"/>
                  </a:cubicBezTo>
                  <a:lnTo>
                    <a:pt x="1" y="1187"/>
                  </a:lnTo>
                  <a:cubicBezTo>
                    <a:pt x="1" y="1828"/>
                    <a:pt x="422" y="2383"/>
                    <a:pt x="1034" y="2565"/>
                  </a:cubicBezTo>
                  <a:cubicBezTo>
                    <a:pt x="824" y="2307"/>
                    <a:pt x="719" y="1991"/>
                    <a:pt x="719" y="1665"/>
                  </a:cubicBezTo>
                  <a:lnTo>
                    <a:pt x="719" y="976"/>
                  </a:lnTo>
                  <a:cubicBezTo>
                    <a:pt x="709" y="710"/>
                    <a:pt x="929" y="497"/>
                    <a:pt x="1184" y="497"/>
                  </a:cubicBezTo>
                  <a:cubicBezTo>
                    <a:pt x="1194" y="497"/>
                    <a:pt x="1205" y="497"/>
                    <a:pt x="1216" y="498"/>
                  </a:cubicBezTo>
                  <a:cubicBezTo>
                    <a:pt x="1695" y="527"/>
                    <a:pt x="2412" y="603"/>
                    <a:pt x="2853" y="814"/>
                  </a:cubicBezTo>
                  <a:cubicBezTo>
                    <a:pt x="2843" y="718"/>
                    <a:pt x="2795" y="622"/>
                    <a:pt x="2728" y="546"/>
                  </a:cubicBezTo>
                  <a:cubicBezTo>
                    <a:pt x="2355" y="192"/>
                    <a:pt x="1685" y="29"/>
                    <a:pt x="920" y="0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0080;p76">
              <a:extLst>
                <a:ext uri="{FF2B5EF4-FFF2-40B4-BE49-F238E27FC236}">
                  <a16:creationId xmlns:a16="http://schemas.microsoft.com/office/drawing/2014/main" id="{E28D3613-54AB-40E9-A203-012C809DCB8E}"/>
                </a:ext>
              </a:extLst>
            </p:cNvPr>
            <p:cNvSpPr/>
            <p:nvPr/>
          </p:nvSpPr>
          <p:spPr>
            <a:xfrm>
              <a:off x="5797595" y="3614257"/>
              <a:ext cx="12579" cy="12605"/>
            </a:xfrm>
            <a:custGeom>
              <a:avLst/>
              <a:gdLst/>
              <a:ahLst/>
              <a:cxnLst/>
              <a:rect l="l" t="t" r="r" b="b"/>
              <a:pathLst>
                <a:path w="479" h="480" extrusionOk="0">
                  <a:moveTo>
                    <a:pt x="0" y="1"/>
                  </a:moveTo>
                  <a:lnTo>
                    <a:pt x="0" y="355"/>
                  </a:lnTo>
                  <a:cubicBezTo>
                    <a:pt x="0" y="422"/>
                    <a:pt x="48" y="479"/>
                    <a:pt x="115" y="479"/>
                  </a:cubicBezTo>
                  <a:lnTo>
                    <a:pt x="354" y="479"/>
                  </a:lnTo>
                  <a:cubicBezTo>
                    <a:pt x="421" y="479"/>
                    <a:pt x="479" y="422"/>
                    <a:pt x="479" y="355"/>
                  </a:cubicBezTo>
                  <a:lnTo>
                    <a:pt x="479" y="1"/>
                  </a:lnTo>
                  <a:close/>
                </a:path>
              </a:pathLst>
            </a:custGeom>
            <a:solidFill>
              <a:srgbClr val="909F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0081;p76">
              <a:extLst>
                <a:ext uri="{FF2B5EF4-FFF2-40B4-BE49-F238E27FC236}">
                  <a16:creationId xmlns:a16="http://schemas.microsoft.com/office/drawing/2014/main" id="{D7821C0F-0E6A-4FEC-A44A-6B8F54F1A1A0}"/>
                </a:ext>
              </a:extLst>
            </p:cNvPr>
            <p:cNvSpPr/>
            <p:nvPr/>
          </p:nvSpPr>
          <p:spPr>
            <a:xfrm>
              <a:off x="5778241" y="3596715"/>
              <a:ext cx="25656" cy="26286"/>
            </a:xfrm>
            <a:custGeom>
              <a:avLst/>
              <a:gdLst/>
              <a:ahLst/>
              <a:cxnLst/>
              <a:rect l="l" t="t" r="r" b="b"/>
              <a:pathLst>
                <a:path w="977" h="1001" extrusionOk="0">
                  <a:moveTo>
                    <a:pt x="216" y="1"/>
                  </a:moveTo>
                  <a:cubicBezTo>
                    <a:pt x="187" y="1"/>
                    <a:pt x="160" y="15"/>
                    <a:pt x="144" y="46"/>
                  </a:cubicBezTo>
                  <a:lnTo>
                    <a:pt x="0" y="267"/>
                  </a:lnTo>
                  <a:lnTo>
                    <a:pt x="354" y="927"/>
                  </a:lnTo>
                  <a:cubicBezTo>
                    <a:pt x="378" y="975"/>
                    <a:pt x="430" y="1001"/>
                    <a:pt x="481" y="1001"/>
                  </a:cubicBezTo>
                  <a:cubicBezTo>
                    <a:pt x="511" y="1001"/>
                    <a:pt x="540" y="992"/>
                    <a:pt x="565" y="975"/>
                  </a:cubicBezTo>
                  <a:lnTo>
                    <a:pt x="976" y="669"/>
                  </a:lnTo>
                  <a:lnTo>
                    <a:pt x="287" y="27"/>
                  </a:lnTo>
                  <a:cubicBezTo>
                    <a:pt x="266" y="10"/>
                    <a:pt x="240" y="1"/>
                    <a:pt x="216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0082;p76">
              <a:extLst>
                <a:ext uri="{FF2B5EF4-FFF2-40B4-BE49-F238E27FC236}">
                  <a16:creationId xmlns:a16="http://schemas.microsoft.com/office/drawing/2014/main" id="{F4D8726F-EDEE-44E9-AFCF-54A9694931C6}"/>
                </a:ext>
              </a:extLst>
            </p:cNvPr>
            <p:cNvSpPr/>
            <p:nvPr/>
          </p:nvSpPr>
          <p:spPr>
            <a:xfrm>
              <a:off x="5803871" y="3596715"/>
              <a:ext cx="25656" cy="26286"/>
            </a:xfrm>
            <a:custGeom>
              <a:avLst/>
              <a:gdLst/>
              <a:ahLst/>
              <a:cxnLst/>
              <a:rect l="l" t="t" r="r" b="b"/>
              <a:pathLst>
                <a:path w="977" h="1001" extrusionOk="0">
                  <a:moveTo>
                    <a:pt x="751" y="1"/>
                  </a:moveTo>
                  <a:cubicBezTo>
                    <a:pt x="727" y="1"/>
                    <a:pt x="701" y="10"/>
                    <a:pt x="680" y="27"/>
                  </a:cubicBezTo>
                  <a:lnTo>
                    <a:pt x="0" y="669"/>
                  </a:lnTo>
                  <a:lnTo>
                    <a:pt x="402" y="975"/>
                  </a:lnTo>
                  <a:cubicBezTo>
                    <a:pt x="427" y="992"/>
                    <a:pt x="457" y="1001"/>
                    <a:pt x="486" y="1001"/>
                  </a:cubicBezTo>
                  <a:cubicBezTo>
                    <a:pt x="537" y="1001"/>
                    <a:pt x="589" y="975"/>
                    <a:pt x="613" y="927"/>
                  </a:cubicBezTo>
                  <a:lnTo>
                    <a:pt x="976" y="267"/>
                  </a:lnTo>
                  <a:lnTo>
                    <a:pt x="823" y="46"/>
                  </a:lnTo>
                  <a:cubicBezTo>
                    <a:pt x="808" y="15"/>
                    <a:pt x="780" y="1"/>
                    <a:pt x="751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0083;p76">
              <a:extLst>
                <a:ext uri="{FF2B5EF4-FFF2-40B4-BE49-F238E27FC236}">
                  <a16:creationId xmlns:a16="http://schemas.microsoft.com/office/drawing/2014/main" id="{B9C6F7E7-7151-440A-85EF-6392DDC8C1B2}"/>
                </a:ext>
              </a:extLst>
            </p:cNvPr>
            <p:cNvSpPr/>
            <p:nvPr/>
          </p:nvSpPr>
          <p:spPr>
            <a:xfrm>
              <a:off x="5847857" y="3386057"/>
              <a:ext cx="187234" cy="219192"/>
            </a:xfrm>
            <a:custGeom>
              <a:avLst/>
              <a:gdLst/>
              <a:ahLst/>
              <a:cxnLst/>
              <a:rect l="l" t="t" r="r" b="b"/>
              <a:pathLst>
                <a:path w="7130" h="8347" extrusionOk="0">
                  <a:moveTo>
                    <a:pt x="3560" y="1"/>
                  </a:moveTo>
                  <a:cubicBezTo>
                    <a:pt x="1847" y="1"/>
                    <a:pt x="603" y="1178"/>
                    <a:pt x="459" y="3102"/>
                  </a:cubicBezTo>
                  <a:cubicBezTo>
                    <a:pt x="287" y="5456"/>
                    <a:pt x="86" y="6776"/>
                    <a:pt x="19" y="7226"/>
                  </a:cubicBezTo>
                  <a:cubicBezTo>
                    <a:pt x="0" y="7322"/>
                    <a:pt x="48" y="7427"/>
                    <a:pt x="144" y="7475"/>
                  </a:cubicBezTo>
                  <a:cubicBezTo>
                    <a:pt x="603" y="7705"/>
                    <a:pt x="2000" y="8346"/>
                    <a:pt x="3560" y="8346"/>
                  </a:cubicBezTo>
                  <a:cubicBezTo>
                    <a:pt x="5120" y="8346"/>
                    <a:pt x="6527" y="7705"/>
                    <a:pt x="6986" y="7475"/>
                  </a:cubicBezTo>
                  <a:cubicBezTo>
                    <a:pt x="7073" y="7427"/>
                    <a:pt x="7130" y="7322"/>
                    <a:pt x="7111" y="7226"/>
                  </a:cubicBezTo>
                  <a:cubicBezTo>
                    <a:pt x="7034" y="6776"/>
                    <a:pt x="6833" y="5456"/>
                    <a:pt x="6661" y="3102"/>
                  </a:cubicBezTo>
                  <a:cubicBezTo>
                    <a:pt x="6517" y="1187"/>
                    <a:pt x="5273" y="1"/>
                    <a:pt x="356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0084;p76">
              <a:extLst>
                <a:ext uri="{FF2B5EF4-FFF2-40B4-BE49-F238E27FC236}">
                  <a16:creationId xmlns:a16="http://schemas.microsoft.com/office/drawing/2014/main" id="{F1C8B95B-AAB7-439C-9C5B-E8E36B3BBCB1}"/>
                </a:ext>
              </a:extLst>
            </p:cNvPr>
            <p:cNvSpPr/>
            <p:nvPr/>
          </p:nvSpPr>
          <p:spPr>
            <a:xfrm>
              <a:off x="5891816" y="3386057"/>
              <a:ext cx="143275" cy="219192"/>
            </a:xfrm>
            <a:custGeom>
              <a:avLst/>
              <a:gdLst/>
              <a:ahLst/>
              <a:cxnLst/>
              <a:rect l="l" t="t" r="r" b="b"/>
              <a:pathLst>
                <a:path w="5456" h="8347" extrusionOk="0">
                  <a:moveTo>
                    <a:pt x="1886" y="1"/>
                  </a:moveTo>
                  <a:cubicBezTo>
                    <a:pt x="1771" y="1"/>
                    <a:pt x="1657" y="1"/>
                    <a:pt x="1542" y="20"/>
                  </a:cubicBezTo>
                  <a:cubicBezTo>
                    <a:pt x="202" y="154"/>
                    <a:pt x="1" y="2030"/>
                    <a:pt x="1283" y="2422"/>
                  </a:cubicBezTo>
                  <a:lnTo>
                    <a:pt x="1312" y="2432"/>
                  </a:lnTo>
                  <a:lnTo>
                    <a:pt x="1791" y="8346"/>
                  </a:lnTo>
                  <a:cubicBezTo>
                    <a:pt x="1824" y="8347"/>
                    <a:pt x="1858" y="8347"/>
                    <a:pt x="1892" y="8347"/>
                  </a:cubicBezTo>
                  <a:cubicBezTo>
                    <a:pt x="3450" y="8347"/>
                    <a:pt x="4853" y="7709"/>
                    <a:pt x="5312" y="7475"/>
                  </a:cubicBezTo>
                  <a:cubicBezTo>
                    <a:pt x="5399" y="7427"/>
                    <a:pt x="5456" y="7322"/>
                    <a:pt x="5437" y="7226"/>
                  </a:cubicBezTo>
                  <a:cubicBezTo>
                    <a:pt x="5360" y="6776"/>
                    <a:pt x="5169" y="5456"/>
                    <a:pt x="4987" y="3102"/>
                  </a:cubicBezTo>
                  <a:cubicBezTo>
                    <a:pt x="4853" y="1187"/>
                    <a:pt x="3599" y="1"/>
                    <a:pt x="188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0085;p76">
              <a:extLst>
                <a:ext uri="{FF2B5EF4-FFF2-40B4-BE49-F238E27FC236}">
                  <a16:creationId xmlns:a16="http://schemas.microsoft.com/office/drawing/2014/main" id="{B34E2BDA-032A-45DD-A027-499FBC029FA2}"/>
                </a:ext>
              </a:extLst>
            </p:cNvPr>
            <p:cNvSpPr/>
            <p:nvPr/>
          </p:nvSpPr>
          <p:spPr>
            <a:xfrm>
              <a:off x="5835042" y="3555198"/>
              <a:ext cx="212890" cy="125181"/>
            </a:xfrm>
            <a:custGeom>
              <a:avLst/>
              <a:gdLst/>
              <a:ahLst/>
              <a:cxnLst/>
              <a:rect l="l" t="t" r="r" b="b"/>
              <a:pathLst>
                <a:path w="8107" h="4767" extrusionOk="0">
                  <a:moveTo>
                    <a:pt x="2862" y="1"/>
                  </a:moveTo>
                  <a:lnTo>
                    <a:pt x="2862" y="1044"/>
                  </a:lnTo>
                  <a:cubicBezTo>
                    <a:pt x="2862" y="1235"/>
                    <a:pt x="2747" y="1407"/>
                    <a:pt x="2574" y="1484"/>
                  </a:cubicBezTo>
                  <a:lnTo>
                    <a:pt x="565" y="2374"/>
                  </a:lnTo>
                  <a:cubicBezTo>
                    <a:pt x="220" y="2527"/>
                    <a:pt x="0" y="2862"/>
                    <a:pt x="0" y="3245"/>
                  </a:cubicBezTo>
                  <a:lnTo>
                    <a:pt x="0" y="4527"/>
                  </a:lnTo>
                  <a:cubicBezTo>
                    <a:pt x="0" y="4661"/>
                    <a:pt x="105" y="4767"/>
                    <a:pt x="239" y="4767"/>
                  </a:cubicBezTo>
                  <a:lnTo>
                    <a:pt x="7867" y="4767"/>
                  </a:lnTo>
                  <a:cubicBezTo>
                    <a:pt x="8001" y="4767"/>
                    <a:pt x="8106" y="4652"/>
                    <a:pt x="8106" y="4527"/>
                  </a:cubicBezTo>
                  <a:lnTo>
                    <a:pt x="8106" y="3235"/>
                  </a:lnTo>
                  <a:cubicBezTo>
                    <a:pt x="8106" y="2862"/>
                    <a:pt x="7886" y="2518"/>
                    <a:pt x="7541" y="2364"/>
                  </a:cubicBezTo>
                  <a:lnTo>
                    <a:pt x="5532" y="1484"/>
                  </a:lnTo>
                  <a:cubicBezTo>
                    <a:pt x="5359" y="1407"/>
                    <a:pt x="5245" y="1235"/>
                    <a:pt x="5245" y="1053"/>
                  </a:cubicBezTo>
                  <a:lnTo>
                    <a:pt x="5245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0086;p76">
              <a:extLst>
                <a:ext uri="{FF2B5EF4-FFF2-40B4-BE49-F238E27FC236}">
                  <a16:creationId xmlns:a16="http://schemas.microsoft.com/office/drawing/2014/main" id="{8F95E4A2-A38A-4571-820A-C9988D9D9F48}"/>
                </a:ext>
              </a:extLst>
            </p:cNvPr>
            <p:cNvSpPr/>
            <p:nvPr/>
          </p:nvSpPr>
          <p:spPr>
            <a:xfrm>
              <a:off x="5835042" y="3600181"/>
              <a:ext cx="212890" cy="80198"/>
            </a:xfrm>
            <a:custGeom>
              <a:avLst/>
              <a:gdLst/>
              <a:ahLst/>
              <a:cxnLst/>
              <a:rect l="l" t="t" r="r" b="b"/>
              <a:pathLst>
                <a:path w="8107" h="3054" extrusionOk="0">
                  <a:moveTo>
                    <a:pt x="2048" y="1"/>
                  </a:moveTo>
                  <a:lnTo>
                    <a:pt x="565" y="651"/>
                  </a:lnTo>
                  <a:cubicBezTo>
                    <a:pt x="220" y="805"/>
                    <a:pt x="0" y="1149"/>
                    <a:pt x="0" y="1522"/>
                  </a:cubicBezTo>
                  <a:lnTo>
                    <a:pt x="0" y="2814"/>
                  </a:lnTo>
                  <a:cubicBezTo>
                    <a:pt x="0" y="2939"/>
                    <a:pt x="105" y="3054"/>
                    <a:pt x="239" y="3054"/>
                  </a:cubicBezTo>
                  <a:lnTo>
                    <a:pt x="7867" y="3054"/>
                  </a:lnTo>
                  <a:cubicBezTo>
                    <a:pt x="8001" y="3054"/>
                    <a:pt x="8106" y="2939"/>
                    <a:pt x="8106" y="2814"/>
                  </a:cubicBezTo>
                  <a:lnTo>
                    <a:pt x="8106" y="1532"/>
                  </a:lnTo>
                  <a:cubicBezTo>
                    <a:pt x="8106" y="1149"/>
                    <a:pt x="7886" y="805"/>
                    <a:pt x="7541" y="651"/>
                  </a:cubicBezTo>
                  <a:lnTo>
                    <a:pt x="6058" y="1"/>
                  </a:lnTo>
                  <a:cubicBezTo>
                    <a:pt x="5709" y="919"/>
                    <a:pt x="4883" y="1379"/>
                    <a:pt x="4057" y="1379"/>
                  </a:cubicBezTo>
                  <a:cubicBezTo>
                    <a:pt x="3230" y="1379"/>
                    <a:pt x="2402" y="919"/>
                    <a:pt x="2048" y="1"/>
                  </a:cubicBezTo>
                  <a:close/>
                </a:path>
              </a:pathLst>
            </a:custGeom>
            <a:solidFill>
              <a:srgbClr val="819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0087;p76">
              <a:extLst>
                <a:ext uri="{FF2B5EF4-FFF2-40B4-BE49-F238E27FC236}">
                  <a16:creationId xmlns:a16="http://schemas.microsoft.com/office/drawing/2014/main" id="{9E54FE25-EC74-4B29-AD0D-B15F6579072F}"/>
                </a:ext>
              </a:extLst>
            </p:cNvPr>
            <p:cNvSpPr/>
            <p:nvPr/>
          </p:nvSpPr>
          <p:spPr>
            <a:xfrm>
              <a:off x="5910172" y="3555198"/>
              <a:ext cx="62604" cy="25105"/>
            </a:xfrm>
            <a:custGeom>
              <a:avLst/>
              <a:gdLst/>
              <a:ahLst/>
              <a:cxnLst/>
              <a:rect l="l" t="t" r="r" b="b"/>
              <a:pathLst>
                <a:path w="2384" h="956" extrusionOk="0">
                  <a:moveTo>
                    <a:pt x="1" y="1"/>
                  </a:moveTo>
                  <a:lnTo>
                    <a:pt x="1" y="690"/>
                  </a:lnTo>
                  <a:cubicBezTo>
                    <a:pt x="379" y="867"/>
                    <a:pt x="785" y="955"/>
                    <a:pt x="1192" y="955"/>
                  </a:cubicBezTo>
                  <a:cubicBezTo>
                    <a:pt x="1599" y="955"/>
                    <a:pt x="2006" y="867"/>
                    <a:pt x="2384" y="690"/>
                  </a:cubicBezTo>
                  <a:lnTo>
                    <a:pt x="2384" y="1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0088;p76">
              <a:extLst>
                <a:ext uri="{FF2B5EF4-FFF2-40B4-BE49-F238E27FC236}">
                  <a16:creationId xmlns:a16="http://schemas.microsoft.com/office/drawing/2014/main" id="{6B573571-E675-457B-80D7-107BC343D947}"/>
                </a:ext>
              </a:extLst>
            </p:cNvPr>
            <p:cNvSpPr/>
            <p:nvPr/>
          </p:nvSpPr>
          <p:spPr>
            <a:xfrm>
              <a:off x="5878765" y="3449764"/>
              <a:ext cx="125418" cy="117907"/>
            </a:xfrm>
            <a:custGeom>
              <a:avLst/>
              <a:gdLst/>
              <a:ahLst/>
              <a:cxnLst/>
              <a:rect l="l" t="t" r="r" b="b"/>
              <a:pathLst>
                <a:path w="4776" h="4490" extrusionOk="0">
                  <a:moveTo>
                    <a:pt x="1745" y="1"/>
                  </a:moveTo>
                  <a:cubicBezTo>
                    <a:pt x="1563" y="1"/>
                    <a:pt x="1396" y="95"/>
                    <a:pt x="1311" y="264"/>
                  </a:cubicBezTo>
                  <a:cubicBezTo>
                    <a:pt x="1053" y="762"/>
                    <a:pt x="670" y="1192"/>
                    <a:pt x="201" y="1499"/>
                  </a:cubicBezTo>
                  <a:cubicBezTo>
                    <a:pt x="77" y="1585"/>
                    <a:pt x="0" y="1738"/>
                    <a:pt x="0" y="1891"/>
                  </a:cubicBezTo>
                  <a:lnTo>
                    <a:pt x="0" y="2025"/>
                  </a:lnTo>
                  <a:cubicBezTo>
                    <a:pt x="0" y="3288"/>
                    <a:pt x="957" y="4398"/>
                    <a:pt x="2230" y="4484"/>
                  </a:cubicBezTo>
                  <a:cubicBezTo>
                    <a:pt x="2281" y="4488"/>
                    <a:pt x="2332" y="4489"/>
                    <a:pt x="2383" y="4489"/>
                  </a:cubicBezTo>
                  <a:cubicBezTo>
                    <a:pt x="3693" y="4489"/>
                    <a:pt x="4766" y="3428"/>
                    <a:pt x="4766" y="2101"/>
                  </a:cubicBezTo>
                  <a:lnTo>
                    <a:pt x="4766" y="1690"/>
                  </a:lnTo>
                  <a:cubicBezTo>
                    <a:pt x="4776" y="1479"/>
                    <a:pt x="4680" y="1288"/>
                    <a:pt x="4527" y="1154"/>
                  </a:cubicBezTo>
                  <a:cubicBezTo>
                    <a:pt x="4144" y="819"/>
                    <a:pt x="3292" y="226"/>
                    <a:pt x="1819" y="6"/>
                  </a:cubicBezTo>
                  <a:cubicBezTo>
                    <a:pt x="1794" y="2"/>
                    <a:pt x="1770" y="1"/>
                    <a:pt x="1745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0089;p76">
              <a:extLst>
                <a:ext uri="{FF2B5EF4-FFF2-40B4-BE49-F238E27FC236}">
                  <a16:creationId xmlns:a16="http://schemas.microsoft.com/office/drawing/2014/main" id="{0CEA5A3F-8B7D-4852-813B-E3F606DB1EC9}"/>
                </a:ext>
              </a:extLst>
            </p:cNvPr>
            <p:cNvSpPr/>
            <p:nvPr/>
          </p:nvSpPr>
          <p:spPr>
            <a:xfrm>
              <a:off x="5878765" y="3449764"/>
              <a:ext cx="122398" cy="117277"/>
            </a:xfrm>
            <a:custGeom>
              <a:avLst/>
              <a:gdLst/>
              <a:ahLst/>
              <a:cxnLst/>
              <a:rect l="l" t="t" r="r" b="b"/>
              <a:pathLst>
                <a:path w="4661" h="4466" extrusionOk="0">
                  <a:moveTo>
                    <a:pt x="1745" y="1"/>
                  </a:moveTo>
                  <a:cubicBezTo>
                    <a:pt x="1563" y="1"/>
                    <a:pt x="1396" y="95"/>
                    <a:pt x="1311" y="264"/>
                  </a:cubicBezTo>
                  <a:cubicBezTo>
                    <a:pt x="1273" y="350"/>
                    <a:pt x="1225" y="436"/>
                    <a:pt x="1168" y="513"/>
                  </a:cubicBezTo>
                  <a:cubicBezTo>
                    <a:pt x="919" y="905"/>
                    <a:pt x="594" y="1240"/>
                    <a:pt x="201" y="1499"/>
                  </a:cubicBezTo>
                  <a:cubicBezTo>
                    <a:pt x="77" y="1585"/>
                    <a:pt x="0" y="1728"/>
                    <a:pt x="0" y="1891"/>
                  </a:cubicBezTo>
                  <a:lnTo>
                    <a:pt x="0" y="2025"/>
                  </a:lnTo>
                  <a:cubicBezTo>
                    <a:pt x="0" y="3250"/>
                    <a:pt x="900" y="4322"/>
                    <a:pt x="2096" y="4465"/>
                  </a:cubicBezTo>
                  <a:cubicBezTo>
                    <a:pt x="1675" y="4025"/>
                    <a:pt x="1436" y="3432"/>
                    <a:pt x="1436" y="2819"/>
                  </a:cubicBezTo>
                  <a:lnTo>
                    <a:pt x="1436" y="1317"/>
                  </a:lnTo>
                  <a:cubicBezTo>
                    <a:pt x="1436" y="1077"/>
                    <a:pt x="1618" y="867"/>
                    <a:pt x="1857" y="838"/>
                  </a:cubicBezTo>
                  <a:cubicBezTo>
                    <a:pt x="2025" y="823"/>
                    <a:pt x="2193" y="816"/>
                    <a:pt x="2360" y="816"/>
                  </a:cubicBezTo>
                  <a:cubicBezTo>
                    <a:pt x="3156" y="816"/>
                    <a:pt x="3941" y="985"/>
                    <a:pt x="4661" y="1317"/>
                  </a:cubicBezTo>
                  <a:cubicBezTo>
                    <a:pt x="4632" y="1250"/>
                    <a:pt x="4584" y="1202"/>
                    <a:pt x="4527" y="1154"/>
                  </a:cubicBezTo>
                  <a:cubicBezTo>
                    <a:pt x="4144" y="819"/>
                    <a:pt x="3292" y="226"/>
                    <a:pt x="1819" y="6"/>
                  </a:cubicBezTo>
                  <a:cubicBezTo>
                    <a:pt x="1794" y="2"/>
                    <a:pt x="1770" y="1"/>
                    <a:pt x="1745" y="1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0090;p76">
              <a:extLst>
                <a:ext uri="{FF2B5EF4-FFF2-40B4-BE49-F238E27FC236}">
                  <a16:creationId xmlns:a16="http://schemas.microsoft.com/office/drawing/2014/main" id="{971251B7-C15C-4910-BFDA-B9F21BAA434F}"/>
                </a:ext>
              </a:extLst>
            </p:cNvPr>
            <p:cNvSpPr/>
            <p:nvPr/>
          </p:nvSpPr>
          <p:spPr>
            <a:xfrm>
              <a:off x="5835042" y="3620796"/>
              <a:ext cx="43986" cy="59584"/>
            </a:xfrm>
            <a:custGeom>
              <a:avLst/>
              <a:gdLst/>
              <a:ahLst/>
              <a:cxnLst/>
              <a:rect l="l" t="t" r="r" b="b"/>
              <a:pathLst>
                <a:path w="1675" h="2269" extrusionOk="0">
                  <a:moveTo>
                    <a:pt x="354" y="0"/>
                  </a:moveTo>
                  <a:cubicBezTo>
                    <a:pt x="124" y="182"/>
                    <a:pt x="0" y="450"/>
                    <a:pt x="0" y="747"/>
                  </a:cubicBezTo>
                  <a:lnTo>
                    <a:pt x="0" y="2029"/>
                  </a:lnTo>
                  <a:cubicBezTo>
                    <a:pt x="0" y="2163"/>
                    <a:pt x="105" y="2269"/>
                    <a:pt x="239" y="2269"/>
                  </a:cubicBezTo>
                  <a:lnTo>
                    <a:pt x="1675" y="2269"/>
                  </a:lnTo>
                  <a:lnTo>
                    <a:pt x="1675" y="1608"/>
                  </a:lnTo>
                  <a:cubicBezTo>
                    <a:pt x="1665" y="1417"/>
                    <a:pt x="1598" y="1235"/>
                    <a:pt x="1464" y="1101"/>
                  </a:cubicBezTo>
                  <a:lnTo>
                    <a:pt x="354" y="0"/>
                  </a:ln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0091;p76">
              <a:extLst>
                <a:ext uri="{FF2B5EF4-FFF2-40B4-BE49-F238E27FC236}">
                  <a16:creationId xmlns:a16="http://schemas.microsoft.com/office/drawing/2014/main" id="{42E352BA-DB21-4A21-999B-85D79C825A19}"/>
                </a:ext>
              </a:extLst>
            </p:cNvPr>
            <p:cNvSpPr/>
            <p:nvPr/>
          </p:nvSpPr>
          <p:spPr>
            <a:xfrm>
              <a:off x="6003920" y="3620796"/>
              <a:ext cx="44012" cy="59584"/>
            </a:xfrm>
            <a:custGeom>
              <a:avLst/>
              <a:gdLst/>
              <a:ahLst/>
              <a:cxnLst/>
              <a:rect l="l" t="t" r="r" b="b"/>
              <a:pathLst>
                <a:path w="1676" h="2269" extrusionOk="0">
                  <a:moveTo>
                    <a:pt x="1321" y="0"/>
                  </a:moveTo>
                  <a:lnTo>
                    <a:pt x="211" y="1101"/>
                  </a:lnTo>
                  <a:cubicBezTo>
                    <a:pt x="77" y="1235"/>
                    <a:pt x="0" y="1417"/>
                    <a:pt x="0" y="1608"/>
                  </a:cubicBezTo>
                  <a:lnTo>
                    <a:pt x="0" y="2269"/>
                  </a:lnTo>
                  <a:lnTo>
                    <a:pt x="1436" y="2269"/>
                  </a:lnTo>
                  <a:cubicBezTo>
                    <a:pt x="1570" y="2269"/>
                    <a:pt x="1675" y="2163"/>
                    <a:pt x="1675" y="2029"/>
                  </a:cubicBezTo>
                  <a:lnTo>
                    <a:pt x="1675" y="747"/>
                  </a:lnTo>
                  <a:cubicBezTo>
                    <a:pt x="1675" y="450"/>
                    <a:pt x="1541" y="182"/>
                    <a:pt x="1321" y="0"/>
                  </a:cubicBez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10061;p76">
            <a:extLst>
              <a:ext uri="{FF2B5EF4-FFF2-40B4-BE49-F238E27FC236}">
                <a16:creationId xmlns:a16="http://schemas.microsoft.com/office/drawing/2014/main" id="{9B5359BB-A320-411C-9C76-D8ADA8BB7CD5}"/>
              </a:ext>
            </a:extLst>
          </p:cNvPr>
          <p:cNvGrpSpPr/>
          <p:nvPr/>
        </p:nvGrpSpPr>
        <p:grpSpPr>
          <a:xfrm>
            <a:off x="4052038" y="1143149"/>
            <a:ext cx="1342125" cy="1028882"/>
            <a:chOff x="5741031" y="3386057"/>
            <a:chExt cx="394609" cy="294585"/>
          </a:xfrm>
        </p:grpSpPr>
        <p:sp>
          <p:nvSpPr>
            <p:cNvPr id="70" name="Google Shape;10062;p76">
              <a:extLst>
                <a:ext uri="{FF2B5EF4-FFF2-40B4-BE49-F238E27FC236}">
                  <a16:creationId xmlns:a16="http://schemas.microsoft.com/office/drawing/2014/main" id="{71F42097-1D2E-4794-BC21-034F075879D1}"/>
                </a:ext>
              </a:extLst>
            </p:cNvPr>
            <p:cNvSpPr/>
            <p:nvPr/>
          </p:nvSpPr>
          <p:spPr>
            <a:xfrm>
              <a:off x="6054182" y="3473766"/>
              <a:ext cx="50025" cy="43749"/>
            </a:xfrm>
            <a:custGeom>
              <a:avLst/>
              <a:gdLst/>
              <a:ahLst/>
              <a:cxnLst/>
              <a:rect l="l" t="t" r="r" b="b"/>
              <a:pathLst>
                <a:path w="1905" h="1666" extrusionOk="0">
                  <a:moveTo>
                    <a:pt x="957" y="1"/>
                  </a:moveTo>
                  <a:cubicBezTo>
                    <a:pt x="421" y="1"/>
                    <a:pt x="0" y="374"/>
                    <a:pt x="0" y="833"/>
                  </a:cubicBezTo>
                  <a:cubicBezTo>
                    <a:pt x="0" y="1293"/>
                    <a:pt x="421" y="1666"/>
                    <a:pt x="957" y="1666"/>
                  </a:cubicBezTo>
                  <a:cubicBezTo>
                    <a:pt x="1484" y="1666"/>
                    <a:pt x="1905" y="1293"/>
                    <a:pt x="1905" y="833"/>
                  </a:cubicBezTo>
                  <a:cubicBezTo>
                    <a:pt x="1905" y="374"/>
                    <a:pt x="1484" y="1"/>
                    <a:pt x="95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0063;p76">
              <a:extLst>
                <a:ext uri="{FF2B5EF4-FFF2-40B4-BE49-F238E27FC236}">
                  <a16:creationId xmlns:a16="http://schemas.microsoft.com/office/drawing/2014/main" id="{DB171C5E-A573-4EAB-9F3B-C732C96B97AF}"/>
                </a:ext>
              </a:extLst>
            </p:cNvPr>
            <p:cNvSpPr/>
            <p:nvPr/>
          </p:nvSpPr>
          <p:spPr>
            <a:xfrm>
              <a:off x="6054182" y="3473766"/>
              <a:ext cx="34453" cy="44012"/>
            </a:xfrm>
            <a:custGeom>
              <a:avLst/>
              <a:gdLst/>
              <a:ahLst/>
              <a:cxnLst/>
              <a:rect l="l" t="t" r="r" b="b"/>
              <a:pathLst>
                <a:path w="1312" h="1676" extrusionOk="0">
                  <a:moveTo>
                    <a:pt x="957" y="1"/>
                  </a:moveTo>
                  <a:cubicBezTo>
                    <a:pt x="431" y="1"/>
                    <a:pt x="0" y="374"/>
                    <a:pt x="0" y="833"/>
                  </a:cubicBezTo>
                  <a:cubicBezTo>
                    <a:pt x="0" y="1302"/>
                    <a:pt x="421" y="1676"/>
                    <a:pt x="957" y="1676"/>
                  </a:cubicBezTo>
                  <a:cubicBezTo>
                    <a:pt x="1072" y="1676"/>
                    <a:pt x="1197" y="1647"/>
                    <a:pt x="1311" y="1609"/>
                  </a:cubicBezTo>
                  <a:cubicBezTo>
                    <a:pt x="967" y="1503"/>
                    <a:pt x="728" y="1197"/>
                    <a:pt x="718" y="833"/>
                  </a:cubicBezTo>
                  <a:cubicBezTo>
                    <a:pt x="728" y="470"/>
                    <a:pt x="967" y="163"/>
                    <a:pt x="1311" y="58"/>
                  </a:cubicBezTo>
                  <a:cubicBezTo>
                    <a:pt x="1197" y="20"/>
                    <a:pt x="1072" y="1"/>
                    <a:pt x="95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0064;p76">
              <a:extLst>
                <a:ext uri="{FF2B5EF4-FFF2-40B4-BE49-F238E27FC236}">
                  <a16:creationId xmlns:a16="http://schemas.microsoft.com/office/drawing/2014/main" id="{9D651FC2-B3DB-4B7C-96C5-E2CD9BD3287F}"/>
                </a:ext>
              </a:extLst>
            </p:cNvPr>
            <p:cNvSpPr/>
            <p:nvPr/>
          </p:nvSpPr>
          <p:spPr>
            <a:xfrm>
              <a:off x="6022775" y="3580329"/>
              <a:ext cx="112603" cy="100313"/>
            </a:xfrm>
            <a:custGeom>
              <a:avLst/>
              <a:gdLst/>
              <a:ahLst/>
              <a:cxnLst/>
              <a:rect l="l" t="t" r="r" b="b"/>
              <a:pathLst>
                <a:path w="4288" h="3820" extrusionOk="0">
                  <a:moveTo>
                    <a:pt x="1426" y="1"/>
                  </a:moveTo>
                  <a:lnTo>
                    <a:pt x="1426" y="718"/>
                  </a:lnTo>
                  <a:cubicBezTo>
                    <a:pt x="1426" y="891"/>
                    <a:pt x="1330" y="1063"/>
                    <a:pt x="1168" y="1139"/>
                  </a:cubicBezTo>
                  <a:lnTo>
                    <a:pt x="392" y="1532"/>
                  </a:lnTo>
                  <a:cubicBezTo>
                    <a:pt x="153" y="1647"/>
                    <a:pt x="0" y="1895"/>
                    <a:pt x="0" y="2163"/>
                  </a:cubicBezTo>
                  <a:lnTo>
                    <a:pt x="0" y="3580"/>
                  </a:lnTo>
                  <a:cubicBezTo>
                    <a:pt x="0" y="3704"/>
                    <a:pt x="105" y="3819"/>
                    <a:pt x="239" y="3819"/>
                  </a:cubicBezTo>
                  <a:lnTo>
                    <a:pt x="4048" y="3819"/>
                  </a:lnTo>
                  <a:cubicBezTo>
                    <a:pt x="4182" y="3819"/>
                    <a:pt x="4288" y="3704"/>
                    <a:pt x="4288" y="3580"/>
                  </a:cubicBezTo>
                  <a:lnTo>
                    <a:pt x="4288" y="2163"/>
                  </a:lnTo>
                  <a:cubicBezTo>
                    <a:pt x="4288" y="1895"/>
                    <a:pt x="4134" y="1647"/>
                    <a:pt x="3895" y="1532"/>
                  </a:cubicBezTo>
                  <a:lnTo>
                    <a:pt x="3130" y="1139"/>
                  </a:lnTo>
                  <a:cubicBezTo>
                    <a:pt x="2967" y="1063"/>
                    <a:pt x="2862" y="891"/>
                    <a:pt x="2862" y="718"/>
                  </a:cubicBezTo>
                  <a:lnTo>
                    <a:pt x="2862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065;p76">
              <a:extLst>
                <a:ext uri="{FF2B5EF4-FFF2-40B4-BE49-F238E27FC236}">
                  <a16:creationId xmlns:a16="http://schemas.microsoft.com/office/drawing/2014/main" id="{19567333-24AC-433E-986C-1E96F1E9D911}"/>
                </a:ext>
              </a:extLst>
            </p:cNvPr>
            <p:cNvSpPr/>
            <p:nvPr/>
          </p:nvSpPr>
          <p:spPr>
            <a:xfrm>
              <a:off x="6059959" y="3580066"/>
              <a:ext cx="38471" cy="25183"/>
            </a:xfrm>
            <a:custGeom>
              <a:avLst/>
              <a:gdLst/>
              <a:ahLst/>
              <a:cxnLst/>
              <a:rect l="l" t="t" r="r" b="b"/>
              <a:pathLst>
                <a:path w="1465" h="959" extrusionOk="0">
                  <a:moveTo>
                    <a:pt x="10" y="1"/>
                  </a:moveTo>
                  <a:lnTo>
                    <a:pt x="10" y="719"/>
                  </a:lnTo>
                  <a:cubicBezTo>
                    <a:pt x="10" y="747"/>
                    <a:pt x="10" y="776"/>
                    <a:pt x="0" y="814"/>
                  </a:cubicBezTo>
                  <a:cubicBezTo>
                    <a:pt x="230" y="910"/>
                    <a:pt x="479" y="958"/>
                    <a:pt x="737" y="958"/>
                  </a:cubicBezTo>
                  <a:cubicBezTo>
                    <a:pt x="986" y="958"/>
                    <a:pt x="1235" y="910"/>
                    <a:pt x="1465" y="814"/>
                  </a:cubicBezTo>
                  <a:cubicBezTo>
                    <a:pt x="1455" y="776"/>
                    <a:pt x="1446" y="747"/>
                    <a:pt x="1446" y="719"/>
                  </a:cubicBezTo>
                  <a:lnTo>
                    <a:pt x="1446" y="1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066;p76">
              <a:extLst>
                <a:ext uri="{FF2B5EF4-FFF2-40B4-BE49-F238E27FC236}">
                  <a16:creationId xmlns:a16="http://schemas.microsoft.com/office/drawing/2014/main" id="{E4042EF2-948C-46B4-800A-F2272FF406D9}"/>
                </a:ext>
              </a:extLst>
            </p:cNvPr>
            <p:cNvSpPr/>
            <p:nvPr/>
          </p:nvSpPr>
          <p:spPr>
            <a:xfrm>
              <a:off x="6022775" y="3613259"/>
              <a:ext cx="112603" cy="67383"/>
            </a:xfrm>
            <a:custGeom>
              <a:avLst/>
              <a:gdLst/>
              <a:ahLst/>
              <a:cxnLst/>
              <a:rect l="l" t="t" r="r" b="b"/>
              <a:pathLst>
                <a:path w="4288" h="2566" extrusionOk="0">
                  <a:moveTo>
                    <a:pt x="948" y="0"/>
                  </a:moveTo>
                  <a:lnTo>
                    <a:pt x="392" y="278"/>
                  </a:lnTo>
                  <a:cubicBezTo>
                    <a:pt x="153" y="393"/>
                    <a:pt x="0" y="641"/>
                    <a:pt x="0" y="909"/>
                  </a:cubicBezTo>
                  <a:lnTo>
                    <a:pt x="0" y="2326"/>
                  </a:lnTo>
                  <a:cubicBezTo>
                    <a:pt x="0" y="2450"/>
                    <a:pt x="105" y="2565"/>
                    <a:pt x="239" y="2565"/>
                  </a:cubicBezTo>
                  <a:lnTo>
                    <a:pt x="4048" y="2565"/>
                  </a:lnTo>
                  <a:cubicBezTo>
                    <a:pt x="4182" y="2565"/>
                    <a:pt x="4288" y="2450"/>
                    <a:pt x="4288" y="2326"/>
                  </a:cubicBezTo>
                  <a:lnTo>
                    <a:pt x="4288" y="909"/>
                  </a:lnTo>
                  <a:cubicBezTo>
                    <a:pt x="4288" y="641"/>
                    <a:pt x="4134" y="393"/>
                    <a:pt x="3895" y="278"/>
                  </a:cubicBezTo>
                  <a:lnTo>
                    <a:pt x="3350" y="0"/>
                  </a:lnTo>
                  <a:cubicBezTo>
                    <a:pt x="3067" y="436"/>
                    <a:pt x="2608" y="653"/>
                    <a:pt x="2149" y="653"/>
                  </a:cubicBezTo>
                  <a:cubicBezTo>
                    <a:pt x="1689" y="653"/>
                    <a:pt x="1230" y="436"/>
                    <a:pt x="948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067;p76">
              <a:extLst>
                <a:ext uri="{FF2B5EF4-FFF2-40B4-BE49-F238E27FC236}">
                  <a16:creationId xmlns:a16="http://schemas.microsoft.com/office/drawing/2014/main" id="{BEB83F43-97C4-4D17-B5CA-1D8A05DF7927}"/>
                </a:ext>
              </a:extLst>
            </p:cNvPr>
            <p:cNvSpPr/>
            <p:nvPr/>
          </p:nvSpPr>
          <p:spPr>
            <a:xfrm>
              <a:off x="6035327" y="3492358"/>
              <a:ext cx="87735" cy="87735"/>
            </a:xfrm>
            <a:custGeom>
              <a:avLst/>
              <a:gdLst/>
              <a:ahLst/>
              <a:cxnLst/>
              <a:rect l="l" t="t" r="r" b="b"/>
              <a:pathLst>
                <a:path w="3341" h="3341" extrusionOk="0">
                  <a:moveTo>
                    <a:pt x="1675" y="1"/>
                  </a:moveTo>
                  <a:cubicBezTo>
                    <a:pt x="747" y="1"/>
                    <a:pt x="1" y="747"/>
                    <a:pt x="1" y="1676"/>
                  </a:cubicBezTo>
                  <a:cubicBezTo>
                    <a:pt x="1" y="2595"/>
                    <a:pt x="747" y="3341"/>
                    <a:pt x="1675" y="3341"/>
                  </a:cubicBezTo>
                  <a:cubicBezTo>
                    <a:pt x="2594" y="3341"/>
                    <a:pt x="3341" y="2595"/>
                    <a:pt x="3341" y="1676"/>
                  </a:cubicBezTo>
                  <a:cubicBezTo>
                    <a:pt x="3341" y="747"/>
                    <a:pt x="2594" y="1"/>
                    <a:pt x="167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0068;p76">
              <a:extLst>
                <a:ext uri="{FF2B5EF4-FFF2-40B4-BE49-F238E27FC236}">
                  <a16:creationId xmlns:a16="http://schemas.microsoft.com/office/drawing/2014/main" id="{B7E994D2-6678-4B86-9F45-E0908A9BCCA4}"/>
                </a:ext>
              </a:extLst>
            </p:cNvPr>
            <p:cNvSpPr/>
            <p:nvPr/>
          </p:nvSpPr>
          <p:spPr>
            <a:xfrm>
              <a:off x="6051424" y="3492358"/>
              <a:ext cx="73397" cy="78964"/>
            </a:xfrm>
            <a:custGeom>
              <a:avLst/>
              <a:gdLst/>
              <a:ahLst/>
              <a:cxnLst/>
              <a:rect l="l" t="t" r="r" b="b"/>
              <a:pathLst>
                <a:path w="2795" h="3007" extrusionOk="0">
                  <a:moveTo>
                    <a:pt x="1072" y="1"/>
                  </a:moveTo>
                  <a:cubicBezTo>
                    <a:pt x="268" y="1"/>
                    <a:pt x="0" y="1102"/>
                    <a:pt x="718" y="1456"/>
                  </a:cubicBezTo>
                  <a:cubicBezTo>
                    <a:pt x="737" y="1465"/>
                    <a:pt x="766" y="1475"/>
                    <a:pt x="785" y="1484"/>
                  </a:cubicBezTo>
                  <a:lnTo>
                    <a:pt x="1617" y="2987"/>
                  </a:lnTo>
                  <a:cubicBezTo>
                    <a:pt x="1617" y="2987"/>
                    <a:pt x="1838" y="3006"/>
                    <a:pt x="2058" y="3006"/>
                  </a:cubicBezTo>
                  <a:cubicBezTo>
                    <a:pt x="2546" y="2642"/>
                    <a:pt x="2795" y="2039"/>
                    <a:pt x="2708" y="1446"/>
                  </a:cubicBezTo>
                  <a:cubicBezTo>
                    <a:pt x="2613" y="757"/>
                    <a:pt x="2106" y="202"/>
                    <a:pt x="1426" y="49"/>
                  </a:cubicBezTo>
                  <a:cubicBezTo>
                    <a:pt x="1311" y="20"/>
                    <a:pt x="1187" y="1"/>
                    <a:pt x="10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0069;p76">
              <a:extLst>
                <a:ext uri="{FF2B5EF4-FFF2-40B4-BE49-F238E27FC236}">
                  <a16:creationId xmlns:a16="http://schemas.microsoft.com/office/drawing/2014/main" id="{B217FA44-AF9D-4EF4-954E-CD5F2DB434FE}"/>
                </a:ext>
              </a:extLst>
            </p:cNvPr>
            <p:cNvSpPr/>
            <p:nvPr/>
          </p:nvSpPr>
          <p:spPr>
            <a:xfrm>
              <a:off x="6041603" y="3531118"/>
              <a:ext cx="75182" cy="61553"/>
            </a:xfrm>
            <a:custGeom>
              <a:avLst/>
              <a:gdLst/>
              <a:ahLst/>
              <a:cxnLst/>
              <a:rect l="l" t="t" r="r" b="b"/>
              <a:pathLst>
                <a:path w="2863" h="2344" extrusionOk="0">
                  <a:moveTo>
                    <a:pt x="1103" y="1"/>
                  </a:moveTo>
                  <a:cubicBezTo>
                    <a:pt x="1015" y="1"/>
                    <a:pt x="930" y="54"/>
                    <a:pt x="891" y="133"/>
                  </a:cubicBezTo>
                  <a:cubicBezTo>
                    <a:pt x="814" y="305"/>
                    <a:pt x="699" y="449"/>
                    <a:pt x="565" y="563"/>
                  </a:cubicBezTo>
                  <a:cubicBezTo>
                    <a:pt x="431" y="678"/>
                    <a:pt x="298" y="774"/>
                    <a:pt x="144" y="851"/>
                  </a:cubicBezTo>
                  <a:cubicBezTo>
                    <a:pt x="49" y="898"/>
                    <a:pt x="1" y="994"/>
                    <a:pt x="10" y="1099"/>
                  </a:cubicBezTo>
                  <a:cubicBezTo>
                    <a:pt x="106" y="1808"/>
                    <a:pt x="719" y="2344"/>
                    <a:pt x="1436" y="2344"/>
                  </a:cubicBezTo>
                  <a:cubicBezTo>
                    <a:pt x="2173" y="2344"/>
                    <a:pt x="2795" y="1769"/>
                    <a:pt x="2862" y="1023"/>
                  </a:cubicBezTo>
                  <a:cubicBezTo>
                    <a:pt x="2862" y="956"/>
                    <a:pt x="2834" y="879"/>
                    <a:pt x="2776" y="831"/>
                  </a:cubicBezTo>
                  <a:cubicBezTo>
                    <a:pt x="2307" y="439"/>
                    <a:pt x="1752" y="161"/>
                    <a:pt x="1159" y="8"/>
                  </a:cubicBezTo>
                  <a:cubicBezTo>
                    <a:pt x="1140" y="3"/>
                    <a:pt x="1122" y="1"/>
                    <a:pt x="1103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0070;p76">
              <a:extLst>
                <a:ext uri="{FF2B5EF4-FFF2-40B4-BE49-F238E27FC236}">
                  <a16:creationId xmlns:a16="http://schemas.microsoft.com/office/drawing/2014/main" id="{E377B7F8-D175-48BC-AB1C-0E5D3B801FDF}"/>
                </a:ext>
              </a:extLst>
            </p:cNvPr>
            <p:cNvSpPr/>
            <p:nvPr/>
          </p:nvSpPr>
          <p:spPr>
            <a:xfrm>
              <a:off x="6041603" y="3531118"/>
              <a:ext cx="74920" cy="61054"/>
            </a:xfrm>
            <a:custGeom>
              <a:avLst/>
              <a:gdLst/>
              <a:ahLst/>
              <a:cxnLst/>
              <a:rect l="l" t="t" r="r" b="b"/>
              <a:pathLst>
                <a:path w="2853" h="2325" extrusionOk="0">
                  <a:moveTo>
                    <a:pt x="1100" y="1"/>
                  </a:moveTo>
                  <a:cubicBezTo>
                    <a:pt x="1009" y="1"/>
                    <a:pt x="930" y="54"/>
                    <a:pt x="891" y="133"/>
                  </a:cubicBezTo>
                  <a:cubicBezTo>
                    <a:pt x="833" y="248"/>
                    <a:pt x="757" y="362"/>
                    <a:pt x="671" y="458"/>
                  </a:cubicBezTo>
                  <a:cubicBezTo>
                    <a:pt x="632" y="496"/>
                    <a:pt x="604" y="535"/>
                    <a:pt x="565" y="563"/>
                  </a:cubicBezTo>
                  <a:cubicBezTo>
                    <a:pt x="431" y="678"/>
                    <a:pt x="298" y="774"/>
                    <a:pt x="144" y="851"/>
                  </a:cubicBezTo>
                  <a:cubicBezTo>
                    <a:pt x="49" y="898"/>
                    <a:pt x="1" y="994"/>
                    <a:pt x="10" y="1099"/>
                  </a:cubicBezTo>
                  <a:cubicBezTo>
                    <a:pt x="97" y="1731"/>
                    <a:pt x="585" y="2229"/>
                    <a:pt x="1207" y="2324"/>
                  </a:cubicBezTo>
                  <a:cubicBezTo>
                    <a:pt x="881" y="2123"/>
                    <a:pt x="690" y="1769"/>
                    <a:pt x="709" y="1386"/>
                  </a:cubicBezTo>
                  <a:lnTo>
                    <a:pt x="709" y="1052"/>
                  </a:lnTo>
                  <a:cubicBezTo>
                    <a:pt x="766" y="1013"/>
                    <a:pt x="824" y="965"/>
                    <a:pt x="872" y="918"/>
                  </a:cubicBezTo>
                  <a:cubicBezTo>
                    <a:pt x="1006" y="803"/>
                    <a:pt x="1121" y="669"/>
                    <a:pt x="1216" y="516"/>
                  </a:cubicBezTo>
                  <a:cubicBezTo>
                    <a:pt x="1666" y="659"/>
                    <a:pt x="2097" y="889"/>
                    <a:pt x="2460" y="1195"/>
                  </a:cubicBezTo>
                  <a:cubicBezTo>
                    <a:pt x="2508" y="1233"/>
                    <a:pt x="2614" y="1339"/>
                    <a:pt x="2747" y="1463"/>
                  </a:cubicBezTo>
                  <a:cubicBezTo>
                    <a:pt x="2805" y="1319"/>
                    <a:pt x="2843" y="1176"/>
                    <a:pt x="2853" y="1023"/>
                  </a:cubicBezTo>
                  <a:cubicBezTo>
                    <a:pt x="2853" y="956"/>
                    <a:pt x="2834" y="879"/>
                    <a:pt x="2776" y="831"/>
                  </a:cubicBezTo>
                  <a:cubicBezTo>
                    <a:pt x="2307" y="439"/>
                    <a:pt x="1752" y="161"/>
                    <a:pt x="1159" y="8"/>
                  </a:cubicBezTo>
                  <a:cubicBezTo>
                    <a:pt x="1139" y="3"/>
                    <a:pt x="1119" y="1"/>
                    <a:pt x="1100" y="1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0071;p76">
              <a:extLst>
                <a:ext uri="{FF2B5EF4-FFF2-40B4-BE49-F238E27FC236}">
                  <a16:creationId xmlns:a16="http://schemas.microsoft.com/office/drawing/2014/main" id="{D6B0AB03-7697-49E5-8054-229DD119A5A1}"/>
                </a:ext>
              </a:extLst>
            </p:cNvPr>
            <p:cNvSpPr/>
            <p:nvPr/>
          </p:nvSpPr>
          <p:spPr>
            <a:xfrm>
              <a:off x="6110483" y="3625811"/>
              <a:ext cx="25157" cy="54568"/>
            </a:xfrm>
            <a:custGeom>
              <a:avLst/>
              <a:gdLst/>
              <a:ahLst/>
              <a:cxnLst/>
              <a:rect l="l" t="t" r="r" b="b"/>
              <a:pathLst>
                <a:path w="958" h="2078" extrusionOk="0">
                  <a:moveTo>
                    <a:pt x="814" y="1"/>
                  </a:moveTo>
                  <a:lnTo>
                    <a:pt x="182" y="498"/>
                  </a:lnTo>
                  <a:cubicBezTo>
                    <a:pt x="67" y="594"/>
                    <a:pt x="0" y="728"/>
                    <a:pt x="0" y="872"/>
                  </a:cubicBezTo>
                  <a:lnTo>
                    <a:pt x="0" y="2078"/>
                  </a:lnTo>
                  <a:lnTo>
                    <a:pt x="718" y="2078"/>
                  </a:lnTo>
                  <a:cubicBezTo>
                    <a:pt x="852" y="2078"/>
                    <a:pt x="957" y="1972"/>
                    <a:pt x="957" y="1838"/>
                  </a:cubicBezTo>
                  <a:lnTo>
                    <a:pt x="957" y="431"/>
                  </a:lnTo>
                  <a:cubicBezTo>
                    <a:pt x="957" y="278"/>
                    <a:pt x="900" y="125"/>
                    <a:pt x="814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0072;p76">
              <a:extLst>
                <a:ext uri="{FF2B5EF4-FFF2-40B4-BE49-F238E27FC236}">
                  <a16:creationId xmlns:a16="http://schemas.microsoft.com/office/drawing/2014/main" id="{F2D1F632-45D5-42C7-8413-44FBA45234EA}"/>
                </a:ext>
              </a:extLst>
            </p:cNvPr>
            <p:cNvSpPr/>
            <p:nvPr/>
          </p:nvSpPr>
          <p:spPr>
            <a:xfrm>
              <a:off x="5759886" y="3498660"/>
              <a:ext cx="31197" cy="68880"/>
            </a:xfrm>
            <a:custGeom>
              <a:avLst/>
              <a:gdLst/>
              <a:ahLst/>
              <a:cxnLst/>
              <a:rect l="l" t="t" r="r" b="b"/>
              <a:pathLst>
                <a:path w="1188" h="2623" extrusionOk="0">
                  <a:moveTo>
                    <a:pt x="709" y="0"/>
                  </a:moveTo>
                  <a:cubicBezTo>
                    <a:pt x="316" y="0"/>
                    <a:pt x="1" y="326"/>
                    <a:pt x="1" y="718"/>
                  </a:cubicBezTo>
                  <a:lnTo>
                    <a:pt x="1" y="890"/>
                  </a:lnTo>
                  <a:cubicBezTo>
                    <a:pt x="1" y="1091"/>
                    <a:pt x="29" y="1292"/>
                    <a:pt x="96" y="1484"/>
                  </a:cubicBezTo>
                  <a:lnTo>
                    <a:pt x="469" y="2622"/>
                  </a:lnTo>
                  <a:lnTo>
                    <a:pt x="1187" y="2622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0073;p76">
              <a:extLst>
                <a:ext uri="{FF2B5EF4-FFF2-40B4-BE49-F238E27FC236}">
                  <a16:creationId xmlns:a16="http://schemas.microsoft.com/office/drawing/2014/main" id="{79930E43-B838-4105-9A75-3E6C4E259055}"/>
                </a:ext>
              </a:extLst>
            </p:cNvPr>
            <p:cNvSpPr/>
            <p:nvPr/>
          </p:nvSpPr>
          <p:spPr>
            <a:xfrm>
              <a:off x="5772202" y="3492122"/>
              <a:ext cx="75419" cy="75681"/>
            </a:xfrm>
            <a:custGeom>
              <a:avLst/>
              <a:gdLst/>
              <a:ahLst/>
              <a:cxnLst/>
              <a:rect l="l" t="t" r="r" b="b"/>
              <a:pathLst>
                <a:path w="2872" h="2882" extrusionOk="0">
                  <a:moveTo>
                    <a:pt x="718" y="0"/>
                  </a:moveTo>
                  <a:cubicBezTo>
                    <a:pt x="326" y="0"/>
                    <a:pt x="0" y="326"/>
                    <a:pt x="0" y="718"/>
                  </a:cubicBezTo>
                  <a:cubicBezTo>
                    <a:pt x="0" y="986"/>
                    <a:pt x="221" y="1197"/>
                    <a:pt x="479" y="1197"/>
                  </a:cubicBezTo>
                  <a:lnTo>
                    <a:pt x="2393" y="2881"/>
                  </a:lnTo>
                  <a:lnTo>
                    <a:pt x="2795" y="1465"/>
                  </a:lnTo>
                  <a:cubicBezTo>
                    <a:pt x="2843" y="1292"/>
                    <a:pt x="2872" y="1120"/>
                    <a:pt x="2872" y="938"/>
                  </a:cubicBezTo>
                  <a:lnTo>
                    <a:pt x="2872" y="479"/>
                  </a:lnTo>
                  <a:cubicBezTo>
                    <a:pt x="2872" y="221"/>
                    <a:pt x="2661" y="0"/>
                    <a:pt x="239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0074;p76">
              <a:extLst>
                <a:ext uri="{FF2B5EF4-FFF2-40B4-BE49-F238E27FC236}">
                  <a16:creationId xmlns:a16="http://schemas.microsoft.com/office/drawing/2014/main" id="{59BB7B58-7668-4076-932B-44B893A6A742}"/>
                </a:ext>
              </a:extLst>
            </p:cNvPr>
            <p:cNvSpPr/>
            <p:nvPr/>
          </p:nvSpPr>
          <p:spPr>
            <a:xfrm>
              <a:off x="5784754" y="3586369"/>
              <a:ext cx="37736" cy="27652"/>
            </a:xfrm>
            <a:custGeom>
              <a:avLst/>
              <a:gdLst/>
              <a:ahLst/>
              <a:cxnLst/>
              <a:rect l="l" t="t" r="r" b="b"/>
              <a:pathLst>
                <a:path w="1437" h="1053" extrusionOk="0">
                  <a:moveTo>
                    <a:pt x="1" y="0"/>
                  </a:moveTo>
                  <a:lnTo>
                    <a:pt x="1" y="1053"/>
                  </a:lnTo>
                  <a:lnTo>
                    <a:pt x="1437" y="1053"/>
                  </a:lnTo>
                  <a:lnTo>
                    <a:pt x="1437" y="0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0075;p76">
              <a:extLst>
                <a:ext uri="{FF2B5EF4-FFF2-40B4-BE49-F238E27FC236}">
                  <a16:creationId xmlns:a16="http://schemas.microsoft.com/office/drawing/2014/main" id="{A39DAEBE-86DD-4D59-A51D-C345493009F7}"/>
                </a:ext>
              </a:extLst>
            </p:cNvPr>
            <p:cNvSpPr/>
            <p:nvPr/>
          </p:nvSpPr>
          <p:spPr>
            <a:xfrm>
              <a:off x="5785017" y="3586369"/>
              <a:ext cx="37736" cy="15362"/>
            </a:xfrm>
            <a:custGeom>
              <a:avLst/>
              <a:gdLst/>
              <a:ahLst/>
              <a:cxnLst/>
              <a:rect l="l" t="t" r="r" b="b"/>
              <a:pathLst>
                <a:path w="1437" h="585" extrusionOk="0">
                  <a:moveTo>
                    <a:pt x="1" y="0"/>
                  </a:moveTo>
                  <a:lnTo>
                    <a:pt x="1" y="440"/>
                  </a:lnTo>
                  <a:cubicBezTo>
                    <a:pt x="230" y="536"/>
                    <a:pt x="472" y="584"/>
                    <a:pt x="715" y="584"/>
                  </a:cubicBezTo>
                  <a:cubicBezTo>
                    <a:pt x="958" y="584"/>
                    <a:pt x="1202" y="536"/>
                    <a:pt x="1436" y="440"/>
                  </a:cubicBezTo>
                  <a:lnTo>
                    <a:pt x="1436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0076;p76">
              <a:extLst>
                <a:ext uri="{FF2B5EF4-FFF2-40B4-BE49-F238E27FC236}">
                  <a16:creationId xmlns:a16="http://schemas.microsoft.com/office/drawing/2014/main" id="{7B706AD5-1F5B-4246-87AA-DCDA381243A4}"/>
                </a:ext>
              </a:extLst>
            </p:cNvPr>
            <p:cNvSpPr/>
            <p:nvPr/>
          </p:nvSpPr>
          <p:spPr>
            <a:xfrm>
              <a:off x="5741031" y="3601704"/>
              <a:ext cx="125444" cy="78675"/>
            </a:xfrm>
            <a:custGeom>
              <a:avLst/>
              <a:gdLst/>
              <a:ahLst/>
              <a:cxnLst/>
              <a:rect l="l" t="t" r="r" b="b"/>
              <a:pathLst>
                <a:path w="4777" h="2996" extrusionOk="0">
                  <a:moveTo>
                    <a:pt x="1676" y="0"/>
                  </a:moveTo>
                  <a:lnTo>
                    <a:pt x="518" y="325"/>
                  </a:lnTo>
                  <a:cubicBezTo>
                    <a:pt x="211" y="412"/>
                    <a:pt x="1" y="689"/>
                    <a:pt x="1" y="1014"/>
                  </a:cubicBezTo>
                  <a:lnTo>
                    <a:pt x="1" y="2756"/>
                  </a:lnTo>
                  <a:cubicBezTo>
                    <a:pt x="1" y="2890"/>
                    <a:pt x="106" y="2996"/>
                    <a:pt x="240" y="2996"/>
                  </a:cubicBezTo>
                  <a:lnTo>
                    <a:pt x="4537" y="2996"/>
                  </a:lnTo>
                  <a:cubicBezTo>
                    <a:pt x="4661" y="2996"/>
                    <a:pt x="4776" y="2890"/>
                    <a:pt x="4776" y="2756"/>
                  </a:cubicBezTo>
                  <a:lnTo>
                    <a:pt x="4776" y="1014"/>
                  </a:lnTo>
                  <a:cubicBezTo>
                    <a:pt x="4767" y="689"/>
                    <a:pt x="4556" y="412"/>
                    <a:pt x="4250" y="325"/>
                  </a:cubicBezTo>
                  <a:lnTo>
                    <a:pt x="3111" y="0"/>
                  </a:lnTo>
                  <a:lnTo>
                    <a:pt x="2393" y="479"/>
                  </a:lnTo>
                  <a:lnTo>
                    <a:pt x="1676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0077;p76">
              <a:extLst>
                <a:ext uri="{FF2B5EF4-FFF2-40B4-BE49-F238E27FC236}">
                  <a16:creationId xmlns:a16="http://schemas.microsoft.com/office/drawing/2014/main" id="{2FAE1A99-FFED-401C-9975-EEFA6278FF56}"/>
                </a:ext>
              </a:extLst>
            </p:cNvPr>
            <p:cNvSpPr/>
            <p:nvPr/>
          </p:nvSpPr>
          <p:spPr>
            <a:xfrm>
              <a:off x="5797332" y="3614257"/>
              <a:ext cx="12579" cy="66123"/>
            </a:xfrm>
            <a:custGeom>
              <a:avLst/>
              <a:gdLst/>
              <a:ahLst/>
              <a:cxnLst/>
              <a:rect l="l" t="t" r="r" b="b"/>
              <a:pathLst>
                <a:path w="479" h="2518" extrusionOk="0">
                  <a:moveTo>
                    <a:pt x="125" y="1"/>
                  </a:moveTo>
                  <a:lnTo>
                    <a:pt x="0" y="2518"/>
                  </a:lnTo>
                  <a:lnTo>
                    <a:pt x="479" y="2518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0078;p76">
              <a:extLst>
                <a:ext uri="{FF2B5EF4-FFF2-40B4-BE49-F238E27FC236}">
                  <a16:creationId xmlns:a16="http://schemas.microsoft.com/office/drawing/2014/main" id="{F762320E-03D2-4790-8FC5-FD97DA36A21E}"/>
                </a:ext>
              </a:extLst>
            </p:cNvPr>
            <p:cNvSpPr/>
            <p:nvPr/>
          </p:nvSpPr>
          <p:spPr>
            <a:xfrm>
              <a:off x="5766162" y="3523791"/>
              <a:ext cx="75182" cy="68880"/>
            </a:xfrm>
            <a:custGeom>
              <a:avLst/>
              <a:gdLst/>
              <a:ahLst/>
              <a:cxnLst/>
              <a:rect l="l" t="t" r="r" b="b"/>
              <a:pathLst>
                <a:path w="2863" h="2623" extrusionOk="0">
                  <a:moveTo>
                    <a:pt x="910" y="0"/>
                  </a:moveTo>
                  <a:cubicBezTo>
                    <a:pt x="786" y="0"/>
                    <a:pt x="661" y="48"/>
                    <a:pt x="565" y="134"/>
                  </a:cubicBezTo>
                  <a:lnTo>
                    <a:pt x="135" y="574"/>
                  </a:lnTo>
                  <a:cubicBezTo>
                    <a:pt x="49" y="661"/>
                    <a:pt x="1" y="785"/>
                    <a:pt x="1" y="909"/>
                  </a:cubicBezTo>
                  <a:lnTo>
                    <a:pt x="1" y="1187"/>
                  </a:lnTo>
                  <a:cubicBezTo>
                    <a:pt x="1" y="1981"/>
                    <a:pt x="642" y="2623"/>
                    <a:pt x="1436" y="2623"/>
                  </a:cubicBezTo>
                  <a:cubicBezTo>
                    <a:pt x="2221" y="2623"/>
                    <a:pt x="2862" y="1981"/>
                    <a:pt x="2862" y="1187"/>
                  </a:cubicBezTo>
                  <a:lnTo>
                    <a:pt x="2862" y="881"/>
                  </a:lnTo>
                  <a:cubicBezTo>
                    <a:pt x="2862" y="756"/>
                    <a:pt x="2805" y="632"/>
                    <a:pt x="2719" y="546"/>
                  </a:cubicBezTo>
                  <a:cubicBezTo>
                    <a:pt x="2345" y="182"/>
                    <a:pt x="1676" y="19"/>
                    <a:pt x="910" y="0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0079;p76">
              <a:extLst>
                <a:ext uri="{FF2B5EF4-FFF2-40B4-BE49-F238E27FC236}">
                  <a16:creationId xmlns:a16="http://schemas.microsoft.com/office/drawing/2014/main" id="{98F094DD-D22E-45D8-88A8-199D81A2CC11}"/>
                </a:ext>
              </a:extLst>
            </p:cNvPr>
            <p:cNvSpPr/>
            <p:nvPr/>
          </p:nvSpPr>
          <p:spPr>
            <a:xfrm>
              <a:off x="5766162" y="3523791"/>
              <a:ext cx="74920" cy="67383"/>
            </a:xfrm>
            <a:custGeom>
              <a:avLst/>
              <a:gdLst/>
              <a:ahLst/>
              <a:cxnLst/>
              <a:rect l="l" t="t" r="r" b="b"/>
              <a:pathLst>
                <a:path w="2853" h="2566" extrusionOk="0">
                  <a:moveTo>
                    <a:pt x="920" y="0"/>
                  </a:moveTo>
                  <a:cubicBezTo>
                    <a:pt x="786" y="0"/>
                    <a:pt x="661" y="48"/>
                    <a:pt x="575" y="144"/>
                  </a:cubicBezTo>
                  <a:lnTo>
                    <a:pt x="144" y="574"/>
                  </a:lnTo>
                  <a:cubicBezTo>
                    <a:pt x="49" y="661"/>
                    <a:pt x="1" y="785"/>
                    <a:pt x="1" y="909"/>
                  </a:cubicBezTo>
                  <a:lnTo>
                    <a:pt x="1" y="1187"/>
                  </a:lnTo>
                  <a:cubicBezTo>
                    <a:pt x="1" y="1828"/>
                    <a:pt x="422" y="2383"/>
                    <a:pt x="1034" y="2565"/>
                  </a:cubicBezTo>
                  <a:cubicBezTo>
                    <a:pt x="824" y="2307"/>
                    <a:pt x="719" y="1991"/>
                    <a:pt x="719" y="1665"/>
                  </a:cubicBezTo>
                  <a:lnTo>
                    <a:pt x="719" y="976"/>
                  </a:lnTo>
                  <a:cubicBezTo>
                    <a:pt x="709" y="710"/>
                    <a:pt x="929" y="497"/>
                    <a:pt x="1184" y="497"/>
                  </a:cubicBezTo>
                  <a:cubicBezTo>
                    <a:pt x="1194" y="497"/>
                    <a:pt x="1205" y="497"/>
                    <a:pt x="1216" y="498"/>
                  </a:cubicBezTo>
                  <a:cubicBezTo>
                    <a:pt x="1695" y="527"/>
                    <a:pt x="2412" y="603"/>
                    <a:pt x="2853" y="814"/>
                  </a:cubicBezTo>
                  <a:cubicBezTo>
                    <a:pt x="2843" y="718"/>
                    <a:pt x="2795" y="622"/>
                    <a:pt x="2728" y="546"/>
                  </a:cubicBezTo>
                  <a:cubicBezTo>
                    <a:pt x="2355" y="192"/>
                    <a:pt x="1685" y="29"/>
                    <a:pt x="920" y="0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0080;p76">
              <a:extLst>
                <a:ext uri="{FF2B5EF4-FFF2-40B4-BE49-F238E27FC236}">
                  <a16:creationId xmlns:a16="http://schemas.microsoft.com/office/drawing/2014/main" id="{8B1EB340-97C0-4B03-AC1F-4332B329AD20}"/>
                </a:ext>
              </a:extLst>
            </p:cNvPr>
            <p:cNvSpPr/>
            <p:nvPr/>
          </p:nvSpPr>
          <p:spPr>
            <a:xfrm>
              <a:off x="5797595" y="3614257"/>
              <a:ext cx="12579" cy="12605"/>
            </a:xfrm>
            <a:custGeom>
              <a:avLst/>
              <a:gdLst/>
              <a:ahLst/>
              <a:cxnLst/>
              <a:rect l="l" t="t" r="r" b="b"/>
              <a:pathLst>
                <a:path w="479" h="480" extrusionOk="0">
                  <a:moveTo>
                    <a:pt x="0" y="1"/>
                  </a:moveTo>
                  <a:lnTo>
                    <a:pt x="0" y="355"/>
                  </a:lnTo>
                  <a:cubicBezTo>
                    <a:pt x="0" y="422"/>
                    <a:pt x="48" y="479"/>
                    <a:pt x="115" y="479"/>
                  </a:cubicBezTo>
                  <a:lnTo>
                    <a:pt x="354" y="479"/>
                  </a:lnTo>
                  <a:cubicBezTo>
                    <a:pt x="421" y="479"/>
                    <a:pt x="479" y="422"/>
                    <a:pt x="479" y="355"/>
                  </a:cubicBezTo>
                  <a:lnTo>
                    <a:pt x="479" y="1"/>
                  </a:lnTo>
                  <a:close/>
                </a:path>
              </a:pathLst>
            </a:custGeom>
            <a:solidFill>
              <a:srgbClr val="909F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0081;p76">
              <a:extLst>
                <a:ext uri="{FF2B5EF4-FFF2-40B4-BE49-F238E27FC236}">
                  <a16:creationId xmlns:a16="http://schemas.microsoft.com/office/drawing/2014/main" id="{564416FD-B06A-4F7E-86B4-919A51569019}"/>
                </a:ext>
              </a:extLst>
            </p:cNvPr>
            <p:cNvSpPr/>
            <p:nvPr/>
          </p:nvSpPr>
          <p:spPr>
            <a:xfrm>
              <a:off x="5778241" y="3596715"/>
              <a:ext cx="25656" cy="26286"/>
            </a:xfrm>
            <a:custGeom>
              <a:avLst/>
              <a:gdLst/>
              <a:ahLst/>
              <a:cxnLst/>
              <a:rect l="l" t="t" r="r" b="b"/>
              <a:pathLst>
                <a:path w="977" h="1001" extrusionOk="0">
                  <a:moveTo>
                    <a:pt x="216" y="1"/>
                  </a:moveTo>
                  <a:cubicBezTo>
                    <a:pt x="187" y="1"/>
                    <a:pt x="160" y="15"/>
                    <a:pt x="144" y="46"/>
                  </a:cubicBezTo>
                  <a:lnTo>
                    <a:pt x="0" y="267"/>
                  </a:lnTo>
                  <a:lnTo>
                    <a:pt x="354" y="927"/>
                  </a:lnTo>
                  <a:cubicBezTo>
                    <a:pt x="378" y="975"/>
                    <a:pt x="430" y="1001"/>
                    <a:pt x="481" y="1001"/>
                  </a:cubicBezTo>
                  <a:cubicBezTo>
                    <a:pt x="511" y="1001"/>
                    <a:pt x="540" y="992"/>
                    <a:pt x="565" y="975"/>
                  </a:cubicBezTo>
                  <a:lnTo>
                    <a:pt x="976" y="669"/>
                  </a:lnTo>
                  <a:lnTo>
                    <a:pt x="287" y="27"/>
                  </a:lnTo>
                  <a:cubicBezTo>
                    <a:pt x="266" y="10"/>
                    <a:pt x="240" y="1"/>
                    <a:pt x="216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0082;p76">
              <a:extLst>
                <a:ext uri="{FF2B5EF4-FFF2-40B4-BE49-F238E27FC236}">
                  <a16:creationId xmlns:a16="http://schemas.microsoft.com/office/drawing/2014/main" id="{08201F23-09CD-4876-8619-9F0734E03A3B}"/>
                </a:ext>
              </a:extLst>
            </p:cNvPr>
            <p:cNvSpPr/>
            <p:nvPr/>
          </p:nvSpPr>
          <p:spPr>
            <a:xfrm>
              <a:off x="5803871" y="3596715"/>
              <a:ext cx="25656" cy="26286"/>
            </a:xfrm>
            <a:custGeom>
              <a:avLst/>
              <a:gdLst/>
              <a:ahLst/>
              <a:cxnLst/>
              <a:rect l="l" t="t" r="r" b="b"/>
              <a:pathLst>
                <a:path w="977" h="1001" extrusionOk="0">
                  <a:moveTo>
                    <a:pt x="751" y="1"/>
                  </a:moveTo>
                  <a:cubicBezTo>
                    <a:pt x="727" y="1"/>
                    <a:pt x="701" y="10"/>
                    <a:pt x="680" y="27"/>
                  </a:cubicBezTo>
                  <a:lnTo>
                    <a:pt x="0" y="669"/>
                  </a:lnTo>
                  <a:lnTo>
                    <a:pt x="402" y="975"/>
                  </a:lnTo>
                  <a:cubicBezTo>
                    <a:pt x="427" y="992"/>
                    <a:pt x="457" y="1001"/>
                    <a:pt x="486" y="1001"/>
                  </a:cubicBezTo>
                  <a:cubicBezTo>
                    <a:pt x="537" y="1001"/>
                    <a:pt x="589" y="975"/>
                    <a:pt x="613" y="927"/>
                  </a:cubicBezTo>
                  <a:lnTo>
                    <a:pt x="976" y="267"/>
                  </a:lnTo>
                  <a:lnTo>
                    <a:pt x="823" y="46"/>
                  </a:lnTo>
                  <a:cubicBezTo>
                    <a:pt x="808" y="15"/>
                    <a:pt x="780" y="1"/>
                    <a:pt x="751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0083;p76">
              <a:extLst>
                <a:ext uri="{FF2B5EF4-FFF2-40B4-BE49-F238E27FC236}">
                  <a16:creationId xmlns:a16="http://schemas.microsoft.com/office/drawing/2014/main" id="{DCF2C629-F72C-4B75-A0A6-15E6A9AB7D1C}"/>
                </a:ext>
              </a:extLst>
            </p:cNvPr>
            <p:cNvSpPr/>
            <p:nvPr/>
          </p:nvSpPr>
          <p:spPr>
            <a:xfrm>
              <a:off x="5847857" y="3386057"/>
              <a:ext cx="187234" cy="219192"/>
            </a:xfrm>
            <a:custGeom>
              <a:avLst/>
              <a:gdLst/>
              <a:ahLst/>
              <a:cxnLst/>
              <a:rect l="l" t="t" r="r" b="b"/>
              <a:pathLst>
                <a:path w="7130" h="8347" extrusionOk="0">
                  <a:moveTo>
                    <a:pt x="3560" y="1"/>
                  </a:moveTo>
                  <a:cubicBezTo>
                    <a:pt x="1847" y="1"/>
                    <a:pt x="603" y="1178"/>
                    <a:pt x="459" y="3102"/>
                  </a:cubicBezTo>
                  <a:cubicBezTo>
                    <a:pt x="287" y="5456"/>
                    <a:pt x="86" y="6776"/>
                    <a:pt x="19" y="7226"/>
                  </a:cubicBezTo>
                  <a:cubicBezTo>
                    <a:pt x="0" y="7322"/>
                    <a:pt x="48" y="7427"/>
                    <a:pt x="144" y="7475"/>
                  </a:cubicBezTo>
                  <a:cubicBezTo>
                    <a:pt x="603" y="7705"/>
                    <a:pt x="2000" y="8346"/>
                    <a:pt x="3560" y="8346"/>
                  </a:cubicBezTo>
                  <a:cubicBezTo>
                    <a:pt x="5120" y="8346"/>
                    <a:pt x="6527" y="7705"/>
                    <a:pt x="6986" y="7475"/>
                  </a:cubicBezTo>
                  <a:cubicBezTo>
                    <a:pt x="7073" y="7427"/>
                    <a:pt x="7130" y="7322"/>
                    <a:pt x="7111" y="7226"/>
                  </a:cubicBezTo>
                  <a:cubicBezTo>
                    <a:pt x="7034" y="6776"/>
                    <a:pt x="6833" y="5456"/>
                    <a:pt x="6661" y="3102"/>
                  </a:cubicBezTo>
                  <a:cubicBezTo>
                    <a:pt x="6517" y="1187"/>
                    <a:pt x="5273" y="1"/>
                    <a:pt x="356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0084;p76">
              <a:extLst>
                <a:ext uri="{FF2B5EF4-FFF2-40B4-BE49-F238E27FC236}">
                  <a16:creationId xmlns:a16="http://schemas.microsoft.com/office/drawing/2014/main" id="{48CC4C5E-DF34-40E5-B213-4391C03E1119}"/>
                </a:ext>
              </a:extLst>
            </p:cNvPr>
            <p:cNvSpPr/>
            <p:nvPr/>
          </p:nvSpPr>
          <p:spPr>
            <a:xfrm>
              <a:off x="5891816" y="3386057"/>
              <a:ext cx="143275" cy="219192"/>
            </a:xfrm>
            <a:custGeom>
              <a:avLst/>
              <a:gdLst/>
              <a:ahLst/>
              <a:cxnLst/>
              <a:rect l="l" t="t" r="r" b="b"/>
              <a:pathLst>
                <a:path w="5456" h="8347" extrusionOk="0">
                  <a:moveTo>
                    <a:pt x="1886" y="1"/>
                  </a:moveTo>
                  <a:cubicBezTo>
                    <a:pt x="1771" y="1"/>
                    <a:pt x="1657" y="1"/>
                    <a:pt x="1542" y="20"/>
                  </a:cubicBezTo>
                  <a:cubicBezTo>
                    <a:pt x="202" y="154"/>
                    <a:pt x="1" y="2030"/>
                    <a:pt x="1283" y="2422"/>
                  </a:cubicBezTo>
                  <a:lnTo>
                    <a:pt x="1312" y="2432"/>
                  </a:lnTo>
                  <a:lnTo>
                    <a:pt x="1791" y="8346"/>
                  </a:lnTo>
                  <a:cubicBezTo>
                    <a:pt x="1824" y="8347"/>
                    <a:pt x="1858" y="8347"/>
                    <a:pt x="1892" y="8347"/>
                  </a:cubicBezTo>
                  <a:cubicBezTo>
                    <a:pt x="3450" y="8347"/>
                    <a:pt x="4853" y="7709"/>
                    <a:pt x="5312" y="7475"/>
                  </a:cubicBezTo>
                  <a:cubicBezTo>
                    <a:pt x="5399" y="7427"/>
                    <a:pt x="5456" y="7322"/>
                    <a:pt x="5437" y="7226"/>
                  </a:cubicBezTo>
                  <a:cubicBezTo>
                    <a:pt x="5360" y="6776"/>
                    <a:pt x="5169" y="5456"/>
                    <a:pt x="4987" y="3102"/>
                  </a:cubicBezTo>
                  <a:cubicBezTo>
                    <a:pt x="4853" y="1187"/>
                    <a:pt x="3599" y="1"/>
                    <a:pt x="188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0085;p76">
              <a:extLst>
                <a:ext uri="{FF2B5EF4-FFF2-40B4-BE49-F238E27FC236}">
                  <a16:creationId xmlns:a16="http://schemas.microsoft.com/office/drawing/2014/main" id="{68CE55B8-A1A6-40B5-A909-C1F5D13C0861}"/>
                </a:ext>
              </a:extLst>
            </p:cNvPr>
            <p:cNvSpPr/>
            <p:nvPr/>
          </p:nvSpPr>
          <p:spPr>
            <a:xfrm>
              <a:off x="5835042" y="3555198"/>
              <a:ext cx="212890" cy="125181"/>
            </a:xfrm>
            <a:custGeom>
              <a:avLst/>
              <a:gdLst/>
              <a:ahLst/>
              <a:cxnLst/>
              <a:rect l="l" t="t" r="r" b="b"/>
              <a:pathLst>
                <a:path w="8107" h="4767" extrusionOk="0">
                  <a:moveTo>
                    <a:pt x="2862" y="1"/>
                  </a:moveTo>
                  <a:lnTo>
                    <a:pt x="2862" y="1044"/>
                  </a:lnTo>
                  <a:cubicBezTo>
                    <a:pt x="2862" y="1235"/>
                    <a:pt x="2747" y="1407"/>
                    <a:pt x="2574" y="1484"/>
                  </a:cubicBezTo>
                  <a:lnTo>
                    <a:pt x="565" y="2374"/>
                  </a:lnTo>
                  <a:cubicBezTo>
                    <a:pt x="220" y="2527"/>
                    <a:pt x="0" y="2862"/>
                    <a:pt x="0" y="3245"/>
                  </a:cubicBezTo>
                  <a:lnTo>
                    <a:pt x="0" y="4527"/>
                  </a:lnTo>
                  <a:cubicBezTo>
                    <a:pt x="0" y="4661"/>
                    <a:pt x="105" y="4767"/>
                    <a:pt x="239" y="4767"/>
                  </a:cubicBezTo>
                  <a:lnTo>
                    <a:pt x="7867" y="4767"/>
                  </a:lnTo>
                  <a:cubicBezTo>
                    <a:pt x="8001" y="4767"/>
                    <a:pt x="8106" y="4652"/>
                    <a:pt x="8106" y="4527"/>
                  </a:cubicBezTo>
                  <a:lnTo>
                    <a:pt x="8106" y="3235"/>
                  </a:lnTo>
                  <a:cubicBezTo>
                    <a:pt x="8106" y="2862"/>
                    <a:pt x="7886" y="2518"/>
                    <a:pt x="7541" y="2364"/>
                  </a:cubicBezTo>
                  <a:lnTo>
                    <a:pt x="5532" y="1484"/>
                  </a:lnTo>
                  <a:cubicBezTo>
                    <a:pt x="5359" y="1407"/>
                    <a:pt x="5245" y="1235"/>
                    <a:pt x="5245" y="1053"/>
                  </a:cubicBezTo>
                  <a:lnTo>
                    <a:pt x="5245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0086;p76">
              <a:extLst>
                <a:ext uri="{FF2B5EF4-FFF2-40B4-BE49-F238E27FC236}">
                  <a16:creationId xmlns:a16="http://schemas.microsoft.com/office/drawing/2014/main" id="{1655863E-D1EB-46A8-B7BB-8C89DA8D32F9}"/>
                </a:ext>
              </a:extLst>
            </p:cNvPr>
            <p:cNvSpPr/>
            <p:nvPr/>
          </p:nvSpPr>
          <p:spPr>
            <a:xfrm>
              <a:off x="5835042" y="3600181"/>
              <a:ext cx="212890" cy="80198"/>
            </a:xfrm>
            <a:custGeom>
              <a:avLst/>
              <a:gdLst/>
              <a:ahLst/>
              <a:cxnLst/>
              <a:rect l="l" t="t" r="r" b="b"/>
              <a:pathLst>
                <a:path w="8107" h="3054" extrusionOk="0">
                  <a:moveTo>
                    <a:pt x="2048" y="1"/>
                  </a:moveTo>
                  <a:lnTo>
                    <a:pt x="565" y="651"/>
                  </a:lnTo>
                  <a:cubicBezTo>
                    <a:pt x="220" y="805"/>
                    <a:pt x="0" y="1149"/>
                    <a:pt x="0" y="1522"/>
                  </a:cubicBezTo>
                  <a:lnTo>
                    <a:pt x="0" y="2814"/>
                  </a:lnTo>
                  <a:cubicBezTo>
                    <a:pt x="0" y="2939"/>
                    <a:pt x="105" y="3054"/>
                    <a:pt x="239" y="3054"/>
                  </a:cubicBezTo>
                  <a:lnTo>
                    <a:pt x="7867" y="3054"/>
                  </a:lnTo>
                  <a:cubicBezTo>
                    <a:pt x="8001" y="3054"/>
                    <a:pt x="8106" y="2939"/>
                    <a:pt x="8106" y="2814"/>
                  </a:cubicBezTo>
                  <a:lnTo>
                    <a:pt x="8106" y="1532"/>
                  </a:lnTo>
                  <a:cubicBezTo>
                    <a:pt x="8106" y="1149"/>
                    <a:pt x="7886" y="805"/>
                    <a:pt x="7541" y="651"/>
                  </a:cubicBezTo>
                  <a:lnTo>
                    <a:pt x="6058" y="1"/>
                  </a:lnTo>
                  <a:cubicBezTo>
                    <a:pt x="5709" y="919"/>
                    <a:pt x="4883" y="1379"/>
                    <a:pt x="4057" y="1379"/>
                  </a:cubicBezTo>
                  <a:cubicBezTo>
                    <a:pt x="3230" y="1379"/>
                    <a:pt x="2402" y="919"/>
                    <a:pt x="2048" y="1"/>
                  </a:cubicBezTo>
                  <a:close/>
                </a:path>
              </a:pathLst>
            </a:custGeom>
            <a:solidFill>
              <a:srgbClr val="819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0087;p76">
              <a:extLst>
                <a:ext uri="{FF2B5EF4-FFF2-40B4-BE49-F238E27FC236}">
                  <a16:creationId xmlns:a16="http://schemas.microsoft.com/office/drawing/2014/main" id="{ACB3072B-63ED-4A78-8184-333CBDA14761}"/>
                </a:ext>
              </a:extLst>
            </p:cNvPr>
            <p:cNvSpPr/>
            <p:nvPr/>
          </p:nvSpPr>
          <p:spPr>
            <a:xfrm>
              <a:off x="5910172" y="3555198"/>
              <a:ext cx="62604" cy="25105"/>
            </a:xfrm>
            <a:custGeom>
              <a:avLst/>
              <a:gdLst/>
              <a:ahLst/>
              <a:cxnLst/>
              <a:rect l="l" t="t" r="r" b="b"/>
              <a:pathLst>
                <a:path w="2384" h="956" extrusionOk="0">
                  <a:moveTo>
                    <a:pt x="1" y="1"/>
                  </a:moveTo>
                  <a:lnTo>
                    <a:pt x="1" y="690"/>
                  </a:lnTo>
                  <a:cubicBezTo>
                    <a:pt x="379" y="867"/>
                    <a:pt x="785" y="955"/>
                    <a:pt x="1192" y="955"/>
                  </a:cubicBezTo>
                  <a:cubicBezTo>
                    <a:pt x="1599" y="955"/>
                    <a:pt x="2006" y="867"/>
                    <a:pt x="2384" y="690"/>
                  </a:cubicBezTo>
                  <a:lnTo>
                    <a:pt x="2384" y="1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0088;p76">
              <a:extLst>
                <a:ext uri="{FF2B5EF4-FFF2-40B4-BE49-F238E27FC236}">
                  <a16:creationId xmlns:a16="http://schemas.microsoft.com/office/drawing/2014/main" id="{F2F64ABE-5FDB-4474-AF4F-07B6B8FF95E1}"/>
                </a:ext>
              </a:extLst>
            </p:cNvPr>
            <p:cNvSpPr/>
            <p:nvPr/>
          </p:nvSpPr>
          <p:spPr>
            <a:xfrm>
              <a:off x="5878765" y="3449764"/>
              <a:ext cx="125418" cy="117907"/>
            </a:xfrm>
            <a:custGeom>
              <a:avLst/>
              <a:gdLst/>
              <a:ahLst/>
              <a:cxnLst/>
              <a:rect l="l" t="t" r="r" b="b"/>
              <a:pathLst>
                <a:path w="4776" h="4490" extrusionOk="0">
                  <a:moveTo>
                    <a:pt x="1745" y="1"/>
                  </a:moveTo>
                  <a:cubicBezTo>
                    <a:pt x="1563" y="1"/>
                    <a:pt x="1396" y="95"/>
                    <a:pt x="1311" y="264"/>
                  </a:cubicBezTo>
                  <a:cubicBezTo>
                    <a:pt x="1053" y="762"/>
                    <a:pt x="670" y="1192"/>
                    <a:pt x="201" y="1499"/>
                  </a:cubicBezTo>
                  <a:cubicBezTo>
                    <a:pt x="77" y="1585"/>
                    <a:pt x="0" y="1738"/>
                    <a:pt x="0" y="1891"/>
                  </a:cubicBezTo>
                  <a:lnTo>
                    <a:pt x="0" y="2025"/>
                  </a:lnTo>
                  <a:cubicBezTo>
                    <a:pt x="0" y="3288"/>
                    <a:pt x="957" y="4398"/>
                    <a:pt x="2230" y="4484"/>
                  </a:cubicBezTo>
                  <a:cubicBezTo>
                    <a:pt x="2281" y="4488"/>
                    <a:pt x="2332" y="4489"/>
                    <a:pt x="2383" y="4489"/>
                  </a:cubicBezTo>
                  <a:cubicBezTo>
                    <a:pt x="3693" y="4489"/>
                    <a:pt x="4766" y="3428"/>
                    <a:pt x="4766" y="2101"/>
                  </a:cubicBezTo>
                  <a:lnTo>
                    <a:pt x="4766" y="1690"/>
                  </a:lnTo>
                  <a:cubicBezTo>
                    <a:pt x="4776" y="1479"/>
                    <a:pt x="4680" y="1288"/>
                    <a:pt x="4527" y="1154"/>
                  </a:cubicBezTo>
                  <a:cubicBezTo>
                    <a:pt x="4144" y="819"/>
                    <a:pt x="3292" y="226"/>
                    <a:pt x="1819" y="6"/>
                  </a:cubicBezTo>
                  <a:cubicBezTo>
                    <a:pt x="1794" y="2"/>
                    <a:pt x="1770" y="1"/>
                    <a:pt x="1745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0089;p76">
              <a:extLst>
                <a:ext uri="{FF2B5EF4-FFF2-40B4-BE49-F238E27FC236}">
                  <a16:creationId xmlns:a16="http://schemas.microsoft.com/office/drawing/2014/main" id="{7589765C-D8ED-4208-BF2D-FEDEACACC367}"/>
                </a:ext>
              </a:extLst>
            </p:cNvPr>
            <p:cNvSpPr/>
            <p:nvPr/>
          </p:nvSpPr>
          <p:spPr>
            <a:xfrm>
              <a:off x="5878765" y="3449764"/>
              <a:ext cx="122398" cy="117277"/>
            </a:xfrm>
            <a:custGeom>
              <a:avLst/>
              <a:gdLst/>
              <a:ahLst/>
              <a:cxnLst/>
              <a:rect l="l" t="t" r="r" b="b"/>
              <a:pathLst>
                <a:path w="4661" h="4466" extrusionOk="0">
                  <a:moveTo>
                    <a:pt x="1745" y="1"/>
                  </a:moveTo>
                  <a:cubicBezTo>
                    <a:pt x="1563" y="1"/>
                    <a:pt x="1396" y="95"/>
                    <a:pt x="1311" y="264"/>
                  </a:cubicBezTo>
                  <a:cubicBezTo>
                    <a:pt x="1273" y="350"/>
                    <a:pt x="1225" y="436"/>
                    <a:pt x="1168" y="513"/>
                  </a:cubicBezTo>
                  <a:cubicBezTo>
                    <a:pt x="919" y="905"/>
                    <a:pt x="594" y="1240"/>
                    <a:pt x="201" y="1499"/>
                  </a:cubicBezTo>
                  <a:cubicBezTo>
                    <a:pt x="77" y="1585"/>
                    <a:pt x="0" y="1728"/>
                    <a:pt x="0" y="1891"/>
                  </a:cubicBezTo>
                  <a:lnTo>
                    <a:pt x="0" y="2025"/>
                  </a:lnTo>
                  <a:cubicBezTo>
                    <a:pt x="0" y="3250"/>
                    <a:pt x="900" y="4322"/>
                    <a:pt x="2096" y="4465"/>
                  </a:cubicBezTo>
                  <a:cubicBezTo>
                    <a:pt x="1675" y="4025"/>
                    <a:pt x="1436" y="3432"/>
                    <a:pt x="1436" y="2819"/>
                  </a:cubicBezTo>
                  <a:lnTo>
                    <a:pt x="1436" y="1317"/>
                  </a:lnTo>
                  <a:cubicBezTo>
                    <a:pt x="1436" y="1077"/>
                    <a:pt x="1618" y="867"/>
                    <a:pt x="1857" y="838"/>
                  </a:cubicBezTo>
                  <a:cubicBezTo>
                    <a:pt x="2025" y="823"/>
                    <a:pt x="2193" y="816"/>
                    <a:pt x="2360" y="816"/>
                  </a:cubicBezTo>
                  <a:cubicBezTo>
                    <a:pt x="3156" y="816"/>
                    <a:pt x="3941" y="985"/>
                    <a:pt x="4661" y="1317"/>
                  </a:cubicBezTo>
                  <a:cubicBezTo>
                    <a:pt x="4632" y="1250"/>
                    <a:pt x="4584" y="1202"/>
                    <a:pt x="4527" y="1154"/>
                  </a:cubicBezTo>
                  <a:cubicBezTo>
                    <a:pt x="4144" y="819"/>
                    <a:pt x="3292" y="226"/>
                    <a:pt x="1819" y="6"/>
                  </a:cubicBezTo>
                  <a:cubicBezTo>
                    <a:pt x="1794" y="2"/>
                    <a:pt x="1770" y="1"/>
                    <a:pt x="1745" y="1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0090;p76">
              <a:extLst>
                <a:ext uri="{FF2B5EF4-FFF2-40B4-BE49-F238E27FC236}">
                  <a16:creationId xmlns:a16="http://schemas.microsoft.com/office/drawing/2014/main" id="{4227DF20-E78A-40DA-AC14-6992796147B4}"/>
                </a:ext>
              </a:extLst>
            </p:cNvPr>
            <p:cNvSpPr/>
            <p:nvPr/>
          </p:nvSpPr>
          <p:spPr>
            <a:xfrm>
              <a:off x="5835042" y="3620796"/>
              <a:ext cx="43986" cy="59584"/>
            </a:xfrm>
            <a:custGeom>
              <a:avLst/>
              <a:gdLst/>
              <a:ahLst/>
              <a:cxnLst/>
              <a:rect l="l" t="t" r="r" b="b"/>
              <a:pathLst>
                <a:path w="1675" h="2269" extrusionOk="0">
                  <a:moveTo>
                    <a:pt x="354" y="0"/>
                  </a:moveTo>
                  <a:cubicBezTo>
                    <a:pt x="124" y="182"/>
                    <a:pt x="0" y="450"/>
                    <a:pt x="0" y="747"/>
                  </a:cubicBezTo>
                  <a:lnTo>
                    <a:pt x="0" y="2029"/>
                  </a:lnTo>
                  <a:cubicBezTo>
                    <a:pt x="0" y="2163"/>
                    <a:pt x="105" y="2269"/>
                    <a:pt x="239" y="2269"/>
                  </a:cubicBezTo>
                  <a:lnTo>
                    <a:pt x="1675" y="2269"/>
                  </a:lnTo>
                  <a:lnTo>
                    <a:pt x="1675" y="1608"/>
                  </a:lnTo>
                  <a:cubicBezTo>
                    <a:pt x="1665" y="1417"/>
                    <a:pt x="1598" y="1235"/>
                    <a:pt x="1464" y="1101"/>
                  </a:cubicBezTo>
                  <a:lnTo>
                    <a:pt x="354" y="0"/>
                  </a:ln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0091;p76">
              <a:extLst>
                <a:ext uri="{FF2B5EF4-FFF2-40B4-BE49-F238E27FC236}">
                  <a16:creationId xmlns:a16="http://schemas.microsoft.com/office/drawing/2014/main" id="{331FE236-2F1C-4417-B734-C1D0DD56AC1D}"/>
                </a:ext>
              </a:extLst>
            </p:cNvPr>
            <p:cNvSpPr/>
            <p:nvPr/>
          </p:nvSpPr>
          <p:spPr>
            <a:xfrm>
              <a:off x="6003920" y="3620796"/>
              <a:ext cx="44012" cy="59584"/>
            </a:xfrm>
            <a:custGeom>
              <a:avLst/>
              <a:gdLst/>
              <a:ahLst/>
              <a:cxnLst/>
              <a:rect l="l" t="t" r="r" b="b"/>
              <a:pathLst>
                <a:path w="1676" h="2269" extrusionOk="0">
                  <a:moveTo>
                    <a:pt x="1321" y="0"/>
                  </a:moveTo>
                  <a:lnTo>
                    <a:pt x="211" y="1101"/>
                  </a:lnTo>
                  <a:cubicBezTo>
                    <a:pt x="77" y="1235"/>
                    <a:pt x="0" y="1417"/>
                    <a:pt x="0" y="1608"/>
                  </a:cubicBezTo>
                  <a:lnTo>
                    <a:pt x="0" y="2269"/>
                  </a:lnTo>
                  <a:lnTo>
                    <a:pt x="1436" y="2269"/>
                  </a:lnTo>
                  <a:cubicBezTo>
                    <a:pt x="1570" y="2269"/>
                    <a:pt x="1675" y="2163"/>
                    <a:pt x="1675" y="2029"/>
                  </a:cubicBezTo>
                  <a:lnTo>
                    <a:pt x="1675" y="747"/>
                  </a:lnTo>
                  <a:cubicBezTo>
                    <a:pt x="1675" y="450"/>
                    <a:pt x="1541" y="182"/>
                    <a:pt x="1321" y="0"/>
                  </a:cubicBez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Virsraksts 1">
            <a:extLst>
              <a:ext uri="{FF2B5EF4-FFF2-40B4-BE49-F238E27FC236}">
                <a16:creationId xmlns:a16="http://schemas.microsoft.com/office/drawing/2014/main" id="{2DFD6911-D409-488C-9057-C9726A44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31" y="25864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Process vs. </a:t>
            </a:r>
            <a:r>
              <a:rPr lang="en-US" b="1" dirty="0" err="1">
                <a:solidFill>
                  <a:srgbClr val="C00000"/>
                </a:solidFill>
              </a:rPr>
              <a:t>galapunkts</a:t>
            </a:r>
            <a:endParaRPr lang="lv-LV" b="1" dirty="0">
              <a:solidFill>
                <a:srgbClr val="C00000"/>
              </a:solidFill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F75D9A42-15FA-4024-98A1-6F75B1D09636}"/>
              </a:ext>
            </a:extLst>
          </p:cNvPr>
          <p:cNvSpPr/>
          <p:nvPr/>
        </p:nvSpPr>
        <p:spPr>
          <a:xfrm>
            <a:off x="304800" y="2007552"/>
            <a:ext cx="11328400" cy="4155440"/>
          </a:xfrm>
          <a:prstGeom prst="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4F3CC99B-1451-4EFB-8D21-120A295118CF}"/>
              </a:ext>
            </a:extLst>
          </p:cNvPr>
          <p:cNvSpPr/>
          <p:nvPr/>
        </p:nvSpPr>
        <p:spPr>
          <a:xfrm>
            <a:off x="3129254" y="1962301"/>
            <a:ext cx="5727939" cy="2190780"/>
          </a:xfrm>
          <a:custGeom>
            <a:avLst/>
            <a:gdLst>
              <a:gd name="connsiteX0" fmla="*/ 0 w 5720080"/>
              <a:gd name="connsiteY0" fmla="*/ 2107248 h 2107248"/>
              <a:gd name="connsiteX1" fmla="*/ 2860040 w 5720080"/>
              <a:gd name="connsiteY1" fmla="*/ 0 h 2107248"/>
              <a:gd name="connsiteX2" fmla="*/ 5720080 w 5720080"/>
              <a:gd name="connsiteY2" fmla="*/ 2107248 h 2107248"/>
              <a:gd name="connsiteX3" fmla="*/ 0 w 5720080"/>
              <a:gd name="connsiteY3" fmla="*/ 2107248 h 2107248"/>
              <a:gd name="connsiteX0" fmla="*/ 0 w 5720080"/>
              <a:gd name="connsiteY0" fmla="*/ 2107248 h 2107248"/>
              <a:gd name="connsiteX1" fmla="*/ 2860040 w 5720080"/>
              <a:gd name="connsiteY1" fmla="*/ 0 h 2107248"/>
              <a:gd name="connsiteX2" fmla="*/ 5720080 w 5720080"/>
              <a:gd name="connsiteY2" fmla="*/ 2107248 h 2107248"/>
              <a:gd name="connsiteX3" fmla="*/ 1473200 w 5720080"/>
              <a:gd name="connsiteY3" fmla="*/ 1496696 h 2107248"/>
              <a:gd name="connsiteX4" fmla="*/ 0 w 5720080"/>
              <a:gd name="connsiteY4" fmla="*/ 2107248 h 2107248"/>
              <a:gd name="connsiteX0" fmla="*/ 0 w 5720282"/>
              <a:gd name="connsiteY0" fmla="*/ 2107248 h 2221899"/>
              <a:gd name="connsiteX1" fmla="*/ 2860040 w 5720282"/>
              <a:gd name="connsiteY1" fmla="*/ 0 h 2221899"/>
              <a:gd name="connsiteX2" fmla="*/ 5720080 w 5720282"/>
              <a:gd name="connsiteY2" fmla="*/ 2107248 h 2221899"/>
              <a:gd name="connsiteX3" fmla="*/ 2824480 w 5720282"/>
              <a:gd name="connsiteY3" fmla="*/ 1984376 h 2221899"/>
              <a:gd name="connsiteX4" fmla="*/ 1473200 w 5720282"/>
              <a:gd name="connsiteY4" fmla="*/ 1496696 h 2221899"/>
              <a:gd name="connsiteX5" fmla="*/ 0 w 5720282"/>
              <a:gd name="connsiteY5" fmla="*/ 2107248 h 2221899"/>
              <a:gd name="connsiteX0" fmla="*/ 0 w 5727939"/>
              <a:gd name="connsiteY0" fmla="*/ 2107248 h 2190780"/>
              <a:gd name="connsiteX1" fmla="*/ 2860040 w 5727939"/>
              <a:gd name="connsiteY1" fmla="*/ 0 h 2190780"/>
              <a:gd name="connsiteX2" fmla="*/ 5720080 w 5727939"/>
              <a:gd name="connsiteY2" fmla="*/ 2107248 h 2190780"/>
              <a:gd name="connsiteX3" fmla="*/ 3484880 w 5727939"/>
              <a:gd name="connsiteY3" fmla="*/ 1577976 h 2190780"/>
              <a:gd name="connsiteX4" fmla="*/ 2824480 w 5727939"/>
              <a:gd name="connsiteY4" fmla="*/ 1984376 h 2190780"/>
              <a:gd name="connsiteX5" fmla="*/ 1473200 w 5727939"/>
              <a:gd name="connsiteY5" fmla="*/ 1496696 h 2190780"/>
              <a:gd name="connsiteX6" fmla="*/ 0 w 5727939"/>
              <a:gd name="connsiteY6" fmla="*/ 2107248 h 219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27939" h="2190780">
                <a:moveTo>
                  <a:pt x="0" y="2107248"/>
                </a:moveTo>
                <a:lnTo>
                  <a:pt x="2860040" y="0"/>
                </a:lnTo>
                <a:lnTo>
                  <a:pt x="5720080" y="2107248"/>
                </a:lnTo>
                <a:cubicBezTo>
                  <a:pt x="5864860" y="2456604"/>
                  <a:pt x="3967480" y="1598455"/>
                  <a:pt x="3484880" y="1577976"/>
                </a:cubicBezTo>
                <a:cubicBezTo>
                  <a:pt x="3002280" y="1557497"/>
                  <a:pt x="3200400" y="2084283"/>
                  <a:pt x="2824480" y="1984376"/>
                </a:cubicBezTo>
                <a:cubicBezTo>
                  <a:pt x="2448560" y="1884469"/>
                  <a:pt x="1974427" y="1422031"/>
                  <a:pt x="1473200" y="1496696"/>
                </a:cubicBezTo>
                <a:lnTo>
                  <a:pt x="0" y="2107248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48F4CFE4-FEC7-4AC5-A332-52D74059E3A5}"/>
              </a:ext>
            </a:extLst>
          </p:cNvPr>
          <p:cNvGrpSpPr/>
          <p:nvPr/>
        </p:nvGrpSpPr>
        <p:grpSpPr>
          <a:xfrm>
            <a:off x="64150" y="5143493"/>
            <a:ext cx="1548100" cy="1714507"/>
            <a:chOff x="64150" y="5143493"/>
            <a:chExt cx="1548100" cy="1714507"/>
          </a:xfrm>
        </p:grpSpPr>
        <p:sp>
          <p:nvSpPr>
            <p:cNvPr id="11" name="Google Shape;706;p35">
              <a:extLst>
                <a:ext uri="{FF2B5EF4-FFF2-40B4-BE49-F238E27FC236}">
                  <a16:creationId xmlns:a16="http://schemas.microsoft.com/office/drawing/2014/main" id="{B11B63AA-C476-4618-AF0A-FD3D4B556B10}"/>
                </a:ext>
              </a:extLst>
            </p:cNvPr>
            <p:cNvSpPr/>
            <p:nvPr/>
          </p:nvSpPr>
          <p:spPr>
            <a:xfrm>
              <a:off x="971247" y="5189661"/>
              <a:ext cx="641003" cy="851655"/>
            </a:xfrm>
            <a:custGeom>
              <a:avLst/>
              <a:gdLst/>
              <a:ahLst/>
              <a:cxnLst/>
              <a:rect l="l" t="t" r="r" b="b"/>
              <a:pathLst>
                <a:path w="20317" h="27154" extrusionOk="0">
                  <a:moveTo>
                    <a:pt x="4740" y="1"/>
                  </a:moveTo>
                  <a:cubicBezTo>
                    <a:pt x="4599" y="1"/>
                    <a:pt x="4453" y="37"/>
                    <a:pt x="4313" y="111"/>
                  </a:cubicBezTo>
                  <a:cubicBezTo>
                    <a:pt x="3961" y="301"/>
                    <a:pt x="3798" y="708"/>
                    <a:pt x="3934" y="1061"/>
                  </a:cubicBezTo>
                  <a:lnTo>
                    <a:pt x="3825" y="898"/>
                  </a:lnTo>
                  <a:cubicBezTo>
                    <a:pt x="3659" y="621"/>
                    <a:pt x="3380" y="470"/>
                    <a:pt x="3090" y="470"/>
                  </a:cubicBezTo>
                  <a:cubicBezTo>
                    <a:pt x="2954" y="470"/>
                    <a:pt x="2816" y="503"/>
                    <a:pt x="2686" y="572"/>
                  </a:cubicBezTo>
                  <a:cubicBezTo>
                    <a:pt x="2306" y="789"/>
                    <a:pt x="2143" y="1250"/>
                    <a:pt x="2306" y="1657"/>
                  </a:cubicBezTo>
                  <a:lnTo>
                    <a:pt x="4937" y="7760"/>
                  </a:lnTo>
                  <a:lnTo>
                    <a:pt x="1737" y="2064"/>
                  </a:lnTo>
                  <a:cubicBezTo>
                    <a:pt x="1571" y="1788"/>
                    <a:pt x="1267" y="1624"/>
                    <a:pt x="962" y="1624"/>
                  </a:cubicBezTo>
                  <a:cubicBezTo>
                    <a:pt x="818" y="1624"/>
                    <a:pt x="674" y="1660"/>
                    <a:pt x="543" y="1739"/>
                  </a:cubicBezTo>
                  <a:cubicBezTo>
                    <a:pt x="163" y="1929"/>
                    <a:pt x="1" y="2417"/>
                    <a:pt x="163" y="2824"/>
                  </a:cubicBezTo>
                  <a:cubicBezTo>
                    <a:pt x="163" y="2824"/>
                    <a:pt x="1547" y="7299"/>
                    <a:pt x="2876" y="9659"/>
                  </a:cubicBezTo>
                  <a:lnTo>
                    <a:pt x="4124" y="11856"/>
                  </a:lnTo>
                  <a:lnTo>
                    <a:pt x="4124" y="11856"/>
                  </a:lnTo>
                  <a:lnTo>
                    <a:pt x="2225" y="11449"/>
                  </a:lnTo>
                  <a:cubicBezTo>
                    <a:pt x="2173" y="11439"/>
                    <a:pt x="2121" y="11435"/>
                    <a:pt x="2068" y="11435"/>
                  </a:cubicBezTo>
                  <a:cubicBezTo>
                    <a:pt x="1679" y="11435"/>
                    <a:pt x="1286" y="11691"/>
                    <a:pt x="1167" y="12073"/>
                  </a:cubicBezTo>
                  <a:cubicBezTo>
                    <a:pt x="1004" y="12534"/>
                    <a:pt x="1248" y="13049"/>
                    <a:pt x="1710" y="13212"/>
                  </a:cubicBezTo>
                  <a:lnTo>
                    <a:pt x="5832" y="14758"/>
                  </a:lnTo>
                  <a:cubicBezTo>
                    <a:pt x="6306" y="15318"/>
                    <a:pt x="7019" y="15638"/>
                    <a:pt x="7754" y="15638"/>
                  </a:cubicBezTo>
                  <a:cubicBezTo>
                    <a:pt x="7945" y="15638"/>
                    <a:pt x="8137" y="15617"/>
                    <a:pt x="8328" y="15572"/>
                  </a:cubicBezTo>
                  <a:lnTo>
                    <a:pt x="11149" y="20535"/>
                  </a:lnTo>
                  <a:lnTo>
                    <a:pt x="10416" y="20644"/>
                  </a:lnTo>
                  <a:lnTo>
                    <a:pt x="11203" y="27154"/>
                  </a:lnTo>
                  <a:lnTo>
                    <a:pt x="16736" y="26448"/>
                  </a:lnTo>
                  <a:cubicBezTo>
                    <a:pt x="17224" y="26421"/>
                    <a:pt x="17685" y="26286"/>
                    <a:pt x="18092" y="26014"/>
                  </a:cubicBezTo>
                  <a:cubicBezTo>
                    <a:pt x="19720" y="25174"/>
                    <a:pt x="20316" y="23085"/>
                    <a:pt x="19394" y="21458"/>
                  </a:cubicBezTo>
                  <a:lnTo>
                    <a:pt x="14159" y="12208"/>
                  </a:lnTo>
                  <a:cubicBezTo>
                    <a:pt x="14403" y="11774"/>
                    <a:pt x="14431" y="11178"/>
                    <a:pt x="14159" y="10717"/>
                  </a:cubicBezTo>
                  <a:lnTo>
                    <a:pt x="11013" y="5129"/>
                  </a:lnTo>
                  <a:cubicBezTo>
                    <a:pt x="10064" y="3366"/>
                    <a:pt x="7514" y="518"/>
                    <a:pt x="7514" y="518"/>
                  </a:cubicBezTo>
                  <a:cubicBezTo>
                    <a:pt x="7373" y="288"/>
                    <a:pt x="7116" y="162"/>
                    <a:pt x="6850" y="162"/>
                  </a:cubicBezTo>
                  <a:cubicBezTo>
                    <a:pt x="6707" y="162"/>
                    <a:pt x="6561" y="198"/>
                    <a:pt x="6429" y="274"/>
                  </a:cubicBezTo>
                  <a:cubicBezTo>
                    <a:pt x="6022" y="518"/>
                    <a:pt x="5887" y="979"/>
                    <a:pt x="6104" y="1386"/>
                  </a:cubicBezTo>
                  <a:lnTo>
                    <a:pt x="5425" y="382"/>
                  </a:lnTo>
                  <a:cubicBezTo>
                    <a:pt x="5265" y="133"/>
                    <a:pt x="5011" y="1"/>
                    <a:pt x="4740" y="1"/>
                  </a:cubicBezTo>
                  <a:close/>
                </a:path>
              </a:pathLst>
            </a:custGeom>
            <a:solidFill>
              <a:srgbClr val="F9C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07;p35">
              <a:extLst>
                <a:ext uri="{FF2B5EF4-FFF2-40B4-BE49-F238E27FC236}">
                  <a16:creationId xmlns:a16="http://schemas.microsoft.com/office/drawing/2014/main" id="{41E7453B-A756-4D79-9396-E78D9DAFD657}"/>
                </a:ext>
              </a:extLst>
            </p:cNvPr>
            <p:cNvSpPr/>
            <p:nvPr/>
          </p:nvSpPr>
          <p:spPr>
            <a:xfrm>
              <a:off x="1095333" y="5537329"/>
              <a:ext cx="191730" cy="42906"/>
            </a:xfrm>
            <a:custGeom>
              <a:avLst/>
              <a:gdLst/>
              <a:ahLst/>
              <a:cxnLst/>
              <a:rect l="l" t="t" r="r" b="b"/>
              <a:pathLst>
                <a:path w="6077" h="1368" extrusionOk="0">
                  <a:moveTo>
                    <a:pt x="3501" y="0"/>
                  </a:moveTo>
                  <a:cubicBezTo>
                    <a:pt x="2230" y="0"/>
                    <a:pt x="1396" y="623"/>
                    <a:pt x="1194" y="825"/>
                  </a:cubicBezTo>
                  <a:lnTo>
                    <a:pt x="191" y="689"/>
                  </a:lnTo>
                  <a:cubicBezTo>
                    <a:pt x="183" y="686"/>
                    <a:pt x="176" y="684"/>
                    <a:pt x="167" y="684"/>
                  </a:cubicBezTo>
                  <a:cubicBezTo>
                    <a:pt x="115" y="684"/>
                    <a:pt x="51" y="755"/>
                    <a:pt x="28" y="825"/>
                  </a:cubicBezTo>
                  <a:cubicBezTo>
                    <a:pt x="1" y="879"/>
                    <a:pt x="55" y="988"/>
                    <a:pt x="163" y="988"/>
                  </a:cubicBezTo>
                  <a:lnTo>
                    <a:pt x="1248" y="1123"/>
                  </a:lnTo>
                  <a:lnTo>
                    <a:pt x="1330" y="1069"/>
                  </a:lnTo>
                  <a:cubicBezTo>
                    <a:pt x="1356" y="1069"/>
                    <a:pt x="2198" y="277"/>
                    <a:pt x="3574" y="277"/>
                  </a:cubicBezTo>
                  <a:cubicBezTo>
                    <a:pt x="3638" y="277"/>
                    <a:pt x="3704" y="279"/>
                    <a:pt x="3771" y="283"/>
                  </a:cubicBezTo>
                  <a:cubicBezTo>
                    <a:pt x="5208" y="337"/>
                    <a:pt x="5697" y="1205"/>
                    <a:pt x="5724" y="1232"/>
                  </a:cubicBezTo>
                  <a:cubicBezTo>
                    <a:pt x="5751" y="1286"/>
                    <a:pt x="5805" y="1340"/>
                    <a:pt x="5859" y="1340"/>
                  </a:cubicBezTo>
                  <a:cubicBezTo>
                    <a:pt x="5887" y="1340"/>
                    <a:pt x="5941" y="1340"/>
                    <a:pt x="5968" y="1368"/>
                  </a:cubicBezTo>
                  <a:cubicBezTo>
                    <a:pt x="6022" y="1286"/>
                    <a:pt x="6076" y="1205"/>
                    <a:pt x="6022" y="1123"/>
                  </a:cubicBezTo>
                  <a:cubicBezTo>
                    <a:pt x="5995" y="1096"/>
                    <a:pt x="5453" y="120"/>
                    <a:pt x="3798" y="11"/>
                  </a:cubicBezTo>
                  <a:cubicBezTo>
                    <a:pt x="3696" y="4"/>
                    <a:pt x="3597" y="0"/>
                    <a:pt x="3501" y="0"/>
                  </a:cubicBezTo>
                  <a:close/>
                </a:path>
              </a:pathLst>
            </a:custGeom>
            <a:solidFill>
              <a:srgbClr val="252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08;p35">
              <a:extLst>
                <a:ext uri="{FF2B5EF4-FFF2-40B4-BE49-F238E27FC236}">
                  <a16:creationId xmlns:a16="http://schemas.microsoft.com/office/drawing/2014/main" id="{08DAA0D0-7F77-4ECB-8C39-CBD3F98A35CE}"/>
                </a:ext>
              </a:extLst>
            </p:cNvPr>
            <p:cNvSpPr/>
            <p:nvPr/>
          </p:nvSpPr>
          <p:spPr>
            <a:xfrm>
              <a:off x="1073942" y="5218327"/>
              <a:ext cx="219115" cy="237707"/>
            </a:xfrm>
            <a:custGeom>
              <a:avLst/>
              <a:gdLst/>
              <a:ahLst/>
              <a:cxnLst/>
              <a:rect l="l" t="t" r="r" b="b"/>
              <a:pathLst>
                <a:path w="6945" h="7579" extrusionOk="0">
                  <a:moveTo>
                    <a:pt x="683" y="0"/>
                  </a:moveTo>
                  <a:cubicBezTo>
                    <a:pt x="655" y="0"/>
                    <a:pt x="626" y="4"/>
                    <a:pt x="597" y="11"/>
                  </a:cubicBezTo>
                  <a:cubicBezTo>
                    <a:pt x="543" y="38"/>
                    <a:pt x="516" y="147"/>
                    <a:pt x="543" y="255"/>
                  </a:cubicBezTo>
                  <a:lnTo>
                    <a:pt x="3717" y="5707"/>
                  </a:lnTo>
                  <a:lnTo>
                    <a:pt x="136" y="7253"/>
                  </a:lnTo>
                  <a:cubicBezTo>
                    <a:pt x="55" y="7307"/>
                    <a:pt x="1" y="7389"/>
                    <a:pt x="55" y="7470"/>
                  </a:cubicBezTo>
                  <a:cubicBezTo>
                    <a:pt x="109" y="7524"/>
                    <a:pt x="163" y="7578"/>
                    <a:pt x="190" y="7578"/>
                  </a:cubicBezTo>
                  <a:lnTo>
                    <a:pt x="272" y="7578"/>
                  </a:lnTo>
                  <a:lnTo>
                    <a:pt x="5615" y="5219"/>
                  </a:lnTo>
                  <a:cubicBezTo>
                    <a:pt x="5669" y="5219"/>
                    <a:pt x="5697" y="5219"/>
                    <a:pt x="5724" y="5192"/>
                  </a:cubicBezTo>
                  <a:lnTo>
                    <a:pt x="5751" y="5164"/>
                  </a:lnTo>
                  <a:lnTo>
                    <a:pt x="6809" y="4730"/>
                  </a:lnTo>
                  <a:cubicBezTo>
                    <a:pt x="6917" y="4676"/>
                    <a:pt x="6944" y="4595"/>
                    <a:pt x="6917" y="4486"/>
                  </a:cubicBezTo>
                  <a:cubicBezTo>
                    <a:pt x="6878" y="4428"/>
                    <a:pt x="6825" y="4383"/>
                    <a:pt x="6768" y="4383"/>
                  </a:cubicBezTo>
                  <a:cubicBezTo>
                    <a:pt x="6746" y="4383"/>
                    <a:pt x="6723" y="4390"/>
                    <a:pt x="6700" y="4405"/>
                  </a:cubicBezTo>
                  <a:lnTo>
                    <a:pt x="5724" y="4866"/>
                  </a:lnTo>
                  <a:lnTo>
                    <a:pt x="2876" y="174"/>
                  </a:lnTo>
                  <a:cubicBezTo>
                    <a:pt x="2857" y="135"/>
                    <a:pt x="2797" y="97"/>
                    <a:pt x="2725" y="97"/>
                  </a:cubicBezTo>
                  <a:cubicBezTo>
                    <a:pt x="2695" y="97"/>
                    <a:pt x="2663" y="104"/>
                    <a:pt x="2632" y="119"/>
                  </a:cubicBezTo>
                  <a:cubicBezTo>
                    <a:pt x="2577" y="147"/>
                    <a:pt x="2550" y="255"/>
                    <a:pt x="2577" y="336"/>
                  </a:cubicBezTo>
                  <a:lnTo>
                    <a:pt x="5425" y="4947"/>
                  </a:lnTo>
                  <a:lnTo>
                    <a:pt x="4069" y="5571"/>
                  </a:lnTo>
                  <a:lnTo>
                    <a:pt x="841" y="65"/>
                  </a:lnTo>
                  <a:cubicBezTo>
                    <a:pt x="822" y="25"/>
                    <a:pt x="758" y="0"/>
                    <a:pt x="683" y="0"/>
                  </a:cubicBezTo>
                  <a:close/>
                </a:path>
              </a:pathLst>
            </a:custGeom>
            <a:solidFill>
              <a:srgbClr val="252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09;p35">
              <a:extLst>
                <a:ext uri="{FF2B5EF4-FFF2-40B4-BE49-F238E27FC236}">
                  <a16:creationId xmlns:a16="http://schemas.microsoft.com/office/drawing/2014/main" id="{9F577DD0-F782-424A-A44F-E2FDD5A45832}"/>
                </a:ext>
              </a:extLst>
            </p:cNvPr>
            <p:cNvSpPr/>
            <p:nvPr/>
          </p:nvSpPr>
          <p:spPr>
            <a:xfrm>
              <a:off x="459504" y="5852442"/>
              <a:ext cx="860087" cy="1005558"/>
            </a:xfrm>
            <a:custGeom>
              <a:avLst/>
              <a:gdLst/>
              <a:ahLst/>
              <a:cxnLst/>
              <a:rect l="l" t="t" r="r" b="b"/>
              <a:pathLst>
                <a:path w="27261" h="32061" extrusionOk="0">
                  <a:moveTo>
                    <a:pt x="21374" y="0"/>
                  </a:moveTo>
                  <a:lnTo>
                    <a:pt x="1" y="2713"/>
                  </a:lnTo>
                  <a:lnTo>
                    <a:pt x="3744" y="32060"/>
                  </a:lnTo>
                  <a:lnTo>
                    <a:pt x="27260" y="32060"/>
                  </a:lnTo>
                  <a:lnTo>
                    <a:pt x="21374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10;p35">
              <a:extLst>
                <a:ext uri="{FF2B5EF4-FFF2-40B4-BE49-F238E27FC236}">
                  <a16:creationId xmlns:a16="http://schemas.microsoft.com/office/drawing/2014/main" id="{849367A3-C043-4842-980C-B1FD4DB48EC3}"/>
                </a:ext>
              </a:extLst>
            </p:cNvPr>
            <p:cNvSpPr/>
            <p:nvPr/>
          </p:nvSpPr>
          <p:spPr>
            <a:xfrm>
              <a:off x="510868" y="6272687"/>
              <a:ext cx="750514" cy="330105"/>
            </a:xfrm>
            <a:custGeom>
              <a:avLst/>
              <a:gdLst/>
              <a:ahLst/>
              <a:cxnLst/>
              <a:rect l="l" t="t" r="r" b="b"/>
              <a:pathLst>
                <a:path w="23788" h="10525" extrusionOk="0">
                  <a:moveTo>
                    <a:pt x="22350" y="0"/>
                  </a:moveTo>
                  <a:lnTo>
                    <a:pt x="0" y="2387"/>
                  </a:lnTo>
                  <a:lnTo>
                    <a:pt x="1031" y="10524"/>
                  </a:lnTo>
                  <a:lnTo>
                    <a:pt x="23788" y="8083"/>
                  </a:lnTo>
                  <a:lnTo>
                    <a:pt x="223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11;p35">
              <a:extLst>
                <a:ext uri="{FF2B5EF4-FFF2-40B4-BE49-F238E27FC236}">
                  <a16:creationId xmlns:a16="http://schemas.microsoft.com/office/drawing/2014/main" id="{9B645D90-FD7F-433B-A0AC-CF272539061B}"/>
                </a:ext>
              </a:extLst>
            </p:cNvPr>
            <p:cNvSpPr/>
            <p:nvPr/>
          </p:nvSpPr>
          <p:spPr>
            <a:xfrm>
              <a:off x="602426" y="5385403"/>
              <a:ext cx="219967" cy="320727"/>
            </a:xfrm>
            <a:custGeom>
              <a:avLst/>
              <a:gdLst/>
              <a:ahLst/>
              <a:cxnLst/>
              <a:rect l="l" t="t" r="r" b="b"/>
              <a:pathLst>
                <a:path w="6972" h="10226" extrusionOk="0">
                  <a:moveTo>
                    <a:pt x="706" y="0"/>
                  </a:moveTo>
                  <a:lnTo>
                    <a:pt x="0" y="1655"/>
                  </a:lnTo>
                  <a:cubicBezTo>
                    <a:pt x="0" y="1655"/>
                    <a:pt x="434" y="6673"/>
                    <a:pt x="1357" y="8300"/>
                  </a:cubicBezTo>
                  <a:cubicBezTo>
                    <a:pt x="2224" y="9928"/>
                    <a:pt x="2984" y="10226"/>
                    <a:pt x="2984" y="10226"/>
                  </a:cubicBezTo>
                  <a:lnTo>
                    <a:pt x="6971" y="244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252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12;p35">
              <a:extLst>
                <a:ext uri="{FF2B5EF4-FFF2-40B4-BE49-F238E27FC236}">
                  <a16:creationId xmlns:a16="http://schemas.microsoft.com/office/drawing/2014/main" id="{83BC21FA-B38C-4871-9B6E-3EBCFA0FD9E7}"/>
                </a:ext>
              </a:extLst>
            </p:cNvPr>
            <p:cNvSpPr/>
            <p:nvPr/>
          </p:nvSpPr>
          <p:spPr>
            <a:xfrm>
              <a:off x="650351" y="5456003"/>
              <a:ext cx="115536" cy="99549"/>
            </a:xfrm>
            <a:custGeom>
              <a:avLst/>
              <a:gdLst/>
              <a:ahLst/>
              <a:cxnLst/>
              <a:rect l="l" t="t" r="r" b="b"/>
              <a:pathLst>
                <a:path w="3662" h="3174" extrusionOk="0">
                  <a:moveTo>
                    <a:pt x="0" y="0"/>
                  </a:moveTo>
                  <a:lnTo>
                    <a:pt x="299" y="1764"/>
                  </a:lnTo>
                  <a:cubicBezTo>
                    <a:pt x="516" y="1818"/>
                    <a:pt x="705" y="1899"/>
                    <a:pt x="922" y="2062"/>
                  </a:cubicBezTo>
                  <a:lnTo>
                    <a:pt x="2333" y="3174"/>
                  </a:lnTo>
                  <a:cubicBezTo>
                    <a:pt x="2957" y="2604"/>
                    <a:pt x="3391" y="1845"/>
                    <a:pt x="3526" y="1004"/>
                  </a:cubicBezTo>
                  <a:lnTo>
                    <a:pt x="3662" y="1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13;p35">
              <a:extLst>
                <a:ext uri="{FF2B5EF4-FFF2-40B4-BE49-F238E27FC236}">
                  <a16:creationId xmlns:a16="http://schemas.microsoft.com/office/drawing/2014/main" id="{DECD21AB-77A0-40F3-9C3D-E0BA79DAE0F3}"/>
                </a:ext>
              </a:extLst>
            </p:cNvPr>
            <p:cNvSpPr/>
            <p:nvPr/>
          </p:nvSpPr>
          <p:spPr>
            <a:xfrm>
              <a:off x="592141" y="5351373"/>
              <a:ext cx="534900" cy="706660"/>
            </a:xfrm>
            <a:custGeom>
              <a:avLst/>
              <a:gdLst/>
              <a:ahLst/>
              <a:cxnLst/>
              <a:rect l="l" t="t" r="r" b="b"/>
              <a:pathLst>
                <a:path w="16954" h="22531" extrusionOk="0">
                  <a:moveTo>
                    <a:pt x="15407" y="0"/>
                  </a:moveTo>
                  <a:lnTo>
                    <a:pt x="2116" y="1709"/>
                  </a:lnTo>
                  <a:lnTo>
                    <a:pt x="2550" y="5262"/>
                  </a:lnTo>
                  <a:cubicBezTo>
                    <a:pt x="2307" y="5126"/>
                    <a:pt x="2042" y="5059"/>
                    <a:pt x="1780" y="5059"/>
                  </a:cubicBezTo>
                  <a:cubicBezTo>
                    <a:pt x="1313" y="5059"/>
                    <a:pt x="856" y="5270"/>
                    <a:pt x="543" y="5669"/>
                  </a:cubicBezTo>
                  <a:cubicBezTo>
                    <a:pt x="1" y="6347"/>
                    <a:pt x="136" y="7324"/>
                    <a:pt x="815" y="7839"/>
                  </a:cubicBezTo>
                  <a:lnTo>
                    <a:pt x="3093" y="9602"/>
                  </a:lnTo>
                  <a:lnTo>
                    <a:pt x="3256" y="11013"/>
                  </a:lnTo>
                  <a:lnTo>
                    <a:pt x="3907" y="15732"/>
                  </a:lnTo>
                  <a:lnTo>
                    <a:pt x="4395" y="19502"/>
                  </a:lnTo>
                  <a:cubicBezTo>
                    <a:pt x="4395" y="19557"/>
                    <a:pt x="4395" y="19665"/>
                    <a:pt x="4422" y="19746"/>
                  </a:cubicBezTo>
                  <a:cubicBezTo>
                    <a:pt x="4641" y="21380"/>
                    <a:pt x="6372" y="22531"/>
                    <a:pt x="8473" y="22531"/>
                  </a:cubicBezTo>
                  <a:cubicBezTo>
                    <a:pt x="8710" y="22531"/>
                    <a:pt x="8951" y="22516"/>
                    <a:pt x="9196" y="22486"/>
                  </a:cubicBezTo>
                  <a:cubicBezTo>
                    <a:pt x="11610" y="22188"/>
                    <a:pt x="13373" y="20452"/>
                    <a:pt x="13156" y="18661"/>
                  </a:cubicBezTo>
                  <a:cubicBezTo>
                    <a:pt x="13020" y="17658"/>
                    <a:pt x="12342" y="16898"/>
                    <a:pt x="11393" y="16383"/>
                  </a:cubicBezTo>
                  <a:lnTo>
                    <a:pt x="11447" y="15841"/>
                  </a:lnTo>
                  <a:cubicBezTo>
                    <a:pt x="14648" y="15352"/>
                    <a:pt x="16953" y="12369"/>
                    <a:pt x="16546" y="9114"/>
                  </a:cubicBezTo>
                  <a:lnTo>
                    <a:pt x="15407" y="0"/>
                  </a:lnTo>
                  <a:close/>
                </a:path>
              </a:pathLst>
            </a:custGeom>
            <a:solidFill>
              <a:srgbClr val="F9C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14;p35">
              <a:extLst>
                <a:ext uri="{FF2B5EF4-FFF2-40B4-BE49-F238E27FC236}">
                  <a16:creationId xmlns:a16="http://schemas.microsoft.com/office/drawing/2014/main" id="{7CFE33D1-5E7A-48CF-9605-B2136379EFDF}"/>
                </a:ext>
              </a:extLst>
            </p:cNvPr>
            <p:cNvSpPr/>
            <p:nvPr/>
          </p:nvSpPr>
          <p:spPr>
            <a:xfrm>
              <a:off x="576744" y="5143493"/>
              <a:ext cx="510922" cy="338918"/>
            </a:xfrm>
            <a:custGeom>
              <a:avLst/>
              <a:gdLst/>
              <a:ahLst/>
              <a:cxnLst/>
              <a:rect l="l" t="t" r="r" b="b"/>
              <a:pathLst>
                <a:path w="16194" h="10806" extrusionOk="0">
                  <a:moveTo>
                    <a:pt x="8237" y="1"/>
                  </a:moveTo>
                  <a:cubicBezTo>
                    <a:pt x="7908" y="1"/>
                    <a:pt x="7577" y="21"/>
                    <a:pt x="7243" y="64"/>
                  </a:cubicBezTo>
                  <a:cubicBezTo>
                    <a:pt x="3011" y="607"/>
                    <a:pt x="1" y="4458"/>
                    <a:pt x="543" y="8744"/>
                  </a:cubicBezTo>
                  <a:lnTo>
                    <a:pt x="814" y="10805"/>
                  </a:lnTo>
                  <a:lnTo>
                    <a:pt x="16194" y="8825"/>
                  </a:lnTo>
                  <a:lnTo>
                    <a:pt x="15922" y="6764"/>
                  </a:lnTo>
                  <a:cubicBezTo>
                    <a:pt x="15423" y="2841"/>
                    <a:pt x="12069" y="1"/>
                    <a:pt x="8237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15;p35">
              <a:extLst>
                <a:ext uri="{FF2B5EF4-FFF2-40B4-BE49-F238E27FC236}">
                  <a16:creationId xmlns:a16="http://schemas.microsoft.com/office/drawing/2014/main" id="{002944F6-7AEF-4C8F-A941-95C193E4725C}"/>
                </a:ext>
              </a:extLst>
            </p:cNvPr>
            <p:cNvSpPr/>
            <p:nvPr/>
          </p:nvSpPr>
          <p:spPr>
            <a:xfrm>
              <a:off x="668303" y="5162217"/>
              <a:ext cx="498807" cy="310816"/>
            </a:xfrm>
            <a:custGeom>
              <a:avLst/>
              <a:gdLst/>
              <a:ahLst/>
              <a:cxnLst/>
              <a:rect l="l" t="t" r="r" b="b"/>
              <a:pathLst>
                <a:path w="15810" h="9910" extrusionOk="0">
                  <a:moveTo>
                    <a:pt x="10626" y="0"/>
                  </a:moveTo>
                  <a:cubicBezTo>
                    <a:pt x="10442" y="0"/>
                    <a:pt x="10254" y="12"/>
                    <a:pt x="10064" y="37"/>
                  </a:cubicBezTo>
                  <a:lnTo>
                    <a:pt x="6945" y="444"/>
                  </a:lnTo>
                  <a:cubicBezTo>
                    <a:pt x="5561" y="606"/>
                    <a:pt x="4368" y="1447"/>
                    <a:pt x="3744" y="2668"/>
                  </a:cubicBezTo>
                  <a:lnTo>
                    <a:pt x="1" y="9910"/>
                  </a:lnTo>
                  <a:lnTo>
                    <a:pt x="13292" y="8201"/>
                  </a:lnTo>
                  <a:lnTo>
                    <a:pt x="14377" y="6140"/>
                  </a:lnTo>
                  <a:cubicBezTo>
                    <a:pt x="15809" y="3299"/>
                    <a:pt x="13694" y="0"/>
                    <a:pt x="10626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16;p35">
              <a:extLst>
                <a:ext uri="{FF2B5EF4-FFF2-40B4-BE49-F238E27FC236}">
                  <a16:creationId xmlns:a16="http://schemas.microsoft.com/office/drawing/2014/main" id="{617D318B-F031-40E2-A41A-1B8BAF410AA5}"/>
                </a:ext>
              </a:extLst>
            </p:cNvPr>
            <p:cNvSpPr/>
            <p:nvPr/>
          </p:nvSpPr>
          <p:spPr>
            <a:xfrm>
              <a:off x="1091926" y="5831178"/>
              <a:ext cx="247321" cy="339451"/>
            </a:xfrm>
            <a:custGeom>
              <a:avLst/>
              <a:gdLst/>
              <a:ahLst/>
              <a:cxnLst/>
              <a:rect l="l" t="t" r="r" b="b"/>
              <a:pathLst>
                <a:path w="7839" h="10823" extrusionOk="0">
                  <a:moveTo>
                    <a:pt x="6537" y="0"/>
                  </a:moveTo>
                  <a:lnTo>
                    <a:pt x="0" y="814"/>
                  </a:lnTo>
                  <a:lnTo>
                    <a:pt x="2875" y="10822"/>
                  </a:lnTo>
                  <a:lnTo>
                    <a:pt x="7839" y="10171"/>
                  </a:lnTo>
                  <a:lnTo>
                    <a:pt x="6537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17;p35">
              <a:extLst>
                <a:ext uri="{FF2B5EF4-FFF2-40B4-BE49-F238E27FC236}">
                  <a16:creationId xmlns:a16="http://schemas.microsoft.com/office/drawing/2014/main" id="{FCFDB2BC-AB2C-4437-B914-B927D152B593}"/>
                </a:ext>
              </a:extLst>
            </p:cNvPr>
            <p:cNvSpPr/>
            <p:nvPr/>
          </p:nvSpPr>
          <p:spPr>
            <a:xfrm>
              <a:off x="1156951" y="6012210"/>
              <a:ext cx="47104" cy="160959"/>
            </a:xfrm>
            <a:custGeom>
              <a:avLst/>
              <a:gdLst/>
              <a:ahLst/>
              <a:cxnLst/>
              <a:rect l="l" t="t" r="r" b="b"/>
              <a:pathLst>
                <a:path w="1493" h="5132" extrusionOk="0">
                  <a:moveTo>
                    <a:pt x="223" y="0"/>
                  </a:moveTo>
                  <a:cubicBezTo>
                    <a:pt x="212" y="0"/>
                    <a:pt x="201" y="2"/>
                    <a:pt x="190" y="5"/>
                  </a:cubicBezTo>
                  <a:cubicBezTo>
                    <a:pt x="82" y="60"/>
                    <a:pt x="1" y="114"/>
                    <a:pt x="55" y="222"/>
                  </a:cubicBezTo>
                  <a:lnTo>
                    <a:pt x="1140" y="4996"/>
                  </a:lnTo>
                  <a:cubicBezTo>
                    <a:pt x="1167" y="5078"/>
                    <a:pt x="1221" y="5132"/>
                    <a:pt x="1303" y="5132"/>
                  </a:cubicBezTo>
                  <a:lnTo>
                    <a:pt x="1330" y="5132"/>
                  </a:lnTo>
                  <a:cubicBezTo>
                    <a:pt x="1438" y="5105"/>
                    <a:pt x="1492" y="5023"/>
                    <a:pt x="1465" y="4942"/>
                  </a:cubicBezTo>
                  <a:lnTo>
                    <a:pt x="380" y="141"/>
                  </a:lnTo>
                  <a:cubicBezTo>
                    <a:pt x="357" y="71"/>
                    <a:pt x="293" y="0"/>
                    <a:pt x="223" y="0"/>
                  </a:cubicBezTo>
                  <a:close/>
                </a:path>
              </a:pathLst>
            </a:custGeom>
            <a:solidFill>
              <a:srgbClr val="252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18;p35">
              <a:extLst>
                <a:ext uri="{FF2B5EF4-FFF2-40B4-BE49-F238E27FC236}">
                  <a16:creationId xmlns:a16="http://schemas.microsoft.com/office/drawing/2014/main" id="{F8766534-5256-4E7C-9D5A-E129AD5650C8}"/>
                </a:ext>
              </a:extLst>
            </p:cNvPr>
            <p:cNvSpPr/>
            <p:nvPr/>
          </p:nvSpPr>
          <p:spPr>
            <a:xfrm>
              <a:off x="64150" y="6008101"/>
              <a:ext cx="505780" cy="849899"/>
            </a:xfrm>
            <a:custGeom>
              <a:avLst/>
              <a:gdLst/>
              <a:ahLst/>
              <a:cxnLst/>
              <a:rect l="l" t="t" r="r" b="b"/>
              <a:pathLst>
                <a:path w="16031" h="27098" extrusionOk="0">
                  <a:moveTo>
                    <a:pt x="9873" y="1"/>
                  </a:moveTo>
                  <a:lnTo>
                    <a:pt x="1275" y="14919"/>
                  </a:lnTo>
                  <a:cubicBezTo>
                    <a:pt x="434" y="16384"/>
                    <a:pt x="0" y="18038"/>
                    <a:pt x="0" y="19747"/>
                  </a:cubicBezTo>
                  <a:lnTo>
                    <a:pt x="0" y="27097"/>
                  </a:lnTo>
                  <a:lnTo>
                    <a:pt x="7080" y="27097"/>
                  </a:lnTo>
                  <a:lnTo>
                    <a:pt x="7080" y="19096"/>
                  </a:lnTo>
                  <a:lnTo>
                    <a:pt x="16031" y="3581"/>
                  </a:lnTo>
                  <a:lnTo>
                    <a:pt x="9873" y="1"/>
                  </a:lnTo>
                  <a:close/>
                </a:path>
              </a:pathLst>
            </a:custGeom>
            <a:solidFill>
              <a:srgbClr val="F9C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19;p35">
              <a:extLst>
                <a:ext uri="{FF2B5EF4-FFF2-40B4-BE49-F238E27FC236}">
                  <a16:creationId xmlns:a16="http://schemas.microsoft.com/office/drawing/2014/main" id="{CA768DE6-2266-45B5-82EA-F7BCF3D78AAB}"/>
                </a:ext>
              </a:extLst>
            </p:cNvPr>
            <p:cNvSpPr/>
            <p:nvPr/>
          </p:nvSpPr>
          <p:spPr>
            <a:xfrm>
              <a:off x="180538" y="5909431"/>
              <a:ext cx="509187" cy="500254"/>
            </a:xfrm>
            <a:custGeom>
              <a:avLst/>
              <a:gdLst/>
              <a:ahLst/>
              <a:cxnLst/>
              <a:rect l="l" t="t" r="r" b="b"/>
              <a:pathLst>
                <a:path w="16139" h="15950" extrusionOk="0">
                  <a:moveTo>
                    <a:pt x="16139" y="0"/>
                  </a:moveTo>
                  <a:lnTo>
                    <a:pt x="8382" y="950"/>
                  </a:lnTo>
                  <a:cubicBezTo>
                    <a:pt x="6917" y="1140"/>
                    <a:pt x="5588" y="1980"/>
                    <a:pt x="4828" y="3255"/>
                  </a:cubicBezTo>
                  <a:lnTo>
                    <a:pt x="0" y="11230"/>
                  </a:lnTo>
                  <a:lnTo>
                    <a:pt x="9032" y="15949"/>
                  </a:lnTo>
                  <a:lnTo>
                    <a:pt x="13372" y="10524"/>
                  </a:lnTo>
                  <a:lnTo>
                    <a:pt x="16139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20;p35">
              <a:extLst>
                <a:ext uri="{FF2B5EF4-FFF2-40B4-BE49-F238E27FC236}">
                  <a16:creationId xmlns:a16="http://schemas.microsoft.com/office/drawing/2014/main" id="{13D48A63-FDD6-4B71-818C-F1E9C7DA13EF}"/>
                </a:ext>
              </a:extLst>
            </p:cNvPr>
            <p:cNvSpPr/>
            <p:nvPr/>
          </p:nvSpPr>
          <p:spPr>
            <a:xfrm>
              <a:off x="505725" y="6235552"/>
              <a:ext cx="101875" cy="117991"/>
            </a:xfrm>
            <a:custGeom>
              <a:avLst/>
              <a:gdLst/>
              <a:ahLst/>
              <a:cxnLst/>
              <a:rect l="l" t="t" r="r" b="b"/>
              <a:pathLst>
                <a:path w="3229" h="3762" extrusionOk="0">
                  <a:moveTo>
                    <a:pt x="3057" y="0"/>
                  </a:moveTo>
                  <a:cubicBezTo>
                    <a:pt x="3007" y="0"/>
                    <a:pt x="2950" y="13"/>
                    <a:pt x="2903" y="45"/>
                  </a:cubicBezTo>
                  <a:lnTo>
                    <a:pt x="27" y="3490"/>
                  </a:lnTo>
                  <a:cubicBezTo>
                    <a:pt x="0" y="3544"/>
                    <a:pt x="0" y="3653"/>
                    <a:pt x="82" y="3707"/>
                  </a:cubicBezTo>
                  <a:cubicBezTo>
                    <a:pt x="109" y="3761"/>
                    <a:pt x="136" y="3761"/>
                    <a:pt x="163" y="3761"/>
                  </a:cubicBezTo>
                  <a:cubicBezTo>
                    <a:pt x="217" y="3761"/>
                    <a:pt x="244" y="3707"/>
                    <a:pt x="299" y="3680"/>
                  </a:cubicBezTo>
                  <a:lnTo>
                    <a:pt x="3174" y="262"/>
                  </a:lnTo>
                  <a:cubicBezTo>
                    <a:pt x="3228" y="181"/>
                    <a:pt x="3228" y="72"/>
                    <a:pt x="3147" y="18"/>
                  </a:cubicBezTo>
                  <a:cubicBezTo>
                    <a:pt x="3124" y="7"/>
                    <a:pt x="3092" y="0"/>
                    <a:pt x="3057" y="0"/>
                  </a:cubicBezTo>
                  <a:close/>
                </a:path>
              </a:pathLst>
            </a:custGeom>
            <a:solidFill>
              <a:srgbClr val="252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21;p35">
              <a:extLst>
                <a:ext uri="{FF2B5EF4-FFF2-40B4-BE49-F238E27FC236}">
                  <a16:creationId xmlns:a16="http://schemas.microsoft.com/office/drawing/2014/main" id="{893FC460-17F8-4B2E-BD82-87E8009327EE}"/>
                </a:ext>
              </a:extLst>
            </p:cNvPr>
            <p:cNvSpPr/>
            <p:nvPr/>
          </p:nvSpPr>
          <p:spPr>
            <a:xfrm>
              <a:off x="850599" y="5464973"/>
              <a:ext cx="77897" cy="33591"/>
            </a:xfrm>
            <a:custGeom>
              <a:avLst/>
              <a:gdLst/>
              <a:ahLst/>
              <a:cxnLst/>
              <a:rect l="l" t="t" r="r" b="b"/>
              <a:pathLst>
                <a:path w="2469" h="1071" extrusionOk="0">
                  <a:moveTo>
                    <a:pt x="1333" y="0"/>
                  </a:moveTo>
                  <a:cubicBezTo>
                    <a:pt x="1271" y="0"/>
                    <a:pt x="1207" y="4"/>
                    <a:pt x="1139" y="13"/>
                  </a:cubicBezTo>
                  <a:cubicBezTo>
                    <a:pt x="217" y="148"/>
                    <a:pt x="27" y="827"/>
                    <a:pt x="27" y="854"/>
                  </a:cubicBezTo>
                  <a:cubicBezTo>
                    <a:pt x="0" y="962"/>
                    <a:pt x="27" y="1016"/>
                    <a:pt x="136" y="1071"/>
                  </a:cubicBezTo>
                  <a:lnTo>
                    <a:pt x="163" y="1071"/>
                  </a:lnTo>
                  <a:cubicBezTo>
                    <a:pt x="217" y="1071"/>
                    <a:pt x="299" y="1016"/>
                    <a:pt x="326" y="962"/>
                  </a:cubicBezTo>
                  <a:cubicBezTo>
                    <a:pt x="326" y="962"/>
                    <a:pt x="488" y="447"/>
                    <a:pt x="1167" y="338"/>
                  </a:cubicBezTo>
                  <a:cubicBezTo>
                    <a:pt x="1225" y="331"/>
                    <a:pt x="1280" y="328"/>
                    <a:pt x="1333" y="328"/>
                  </a:cubicBezTo>
                  <a:cubicBezTo>
                    <a:pt x="1898" y="328"/>
                    <a:pt x="2170" y="693"/>
                    <a:pt x="2170" y="718"/>
                  </a:cubicBezTo>
                  <a:cubicBezTo>
                    <a:pt x="2200" y="763"/>
                    <a:pt x="2246" y="783"/>
                    <a:pt x="2291" y="783"/>
                  </a:cubicBezTo>
                  <a:cubicBezTo>
                    <a:pt x="2327" y="783"/>
                    <a:pt x="2363" y="770"/>
                    <a:pt x="2387" y="745"/>
                  </a:cubicBezTo>
                  <a:cubicBezTo>
                    <a:pt x="2469" y="691"/>
                    <a:pt x="2469" y="582"/>
                    <a:pt x="2441" y="528"/>
                  </a:cubicBezTo>
                  <a:cubicBezTo>
                    <a:pt x="2391" y="528"/>
                    <a:pt x="2043" y="0"/>
                    <a:pt x="1333" y="0"/>
                  </a:cubicBezTo>
                  <a:close/>
                </a:path>
              </a:pathLst>
            </a:custGeom>
            <a:solidFill>
              <a:srgbClr val="252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22;p35">
              <a:extLst>
                <a:ext uri="{FF2B5EF4-FFF2-40B4-BE49-F238E27FC236}">
                  <a16:creationId xmlns:a16="http://schemas.microsoft.com/office/drawing/2014/main" id="{7B9A4C78-A99E-4CB8-ABF3-BC5EABDB089B}"/>
                </a:ext>
              </a:extLst>
            </p:cNvPr>
            <p:cNvSpPr/>
            <p:nvPr/>
          </p:nvSpPr>
          <p:spPr>
            <a:xfrm>
              <a:off x="989230" y="5447942"/>
              <a:ext cx="77897" cy="33622"/>
            </a:xfrm>
            <a:custGeom>
              <a:avLst/>
              <a:gdLst/>
              <a:ahLst/>
              <a:cxnLst/>
              <a:rect l="l" t="t" r="r" b="b"/>
              <a:pathLst>
                <a:path w="2469" h="1072" extrusionOk="0">
                  <a:moveTo>
                    <a:pt x="1360" y="1"/>
                  </a:moveTo>
                  <a:cubicBezTo>
                    <a:pt x="1298" y="1"/>
                    <a:pt x="1234" y="5"/>
                    <a:pt x="1167" y="13"/>
                  </a:cubicBezTo>
                  <a:cubicBezTo>
                    <a:pt x="244" y="149"/>
                    <a:pt x="27" y="827"/>
                    <a:pt x="27" y="854"/>
                  </a:cubicBezTo>
                  <a:cubicBezTo>
                    <a:pt x="0" y="963"/>
                    <a:pt x="27" y="1017"/>
                    <a:pt x="136" y="1071"/>
                  </a:cubicBezTo>
                  <a:lnTo>
                    <a:pt x="163" y="1071"/>
                  </a:lnTo>
                  <a:cubicBezTo>
                    <a:pt x="244" y="1071"/>
                    <a:pt x="299" y="990"/>
                    <a:pt x="353" y="963"/>
                  </a:cubicBezTo>
                  <a:cubicBezTo>
                    <a:pt x="353" y="963"/>
                    <a:pt x="516" y="447"/>
                    <a:pt x="1194" y="339"/>
                  </a:cubicBezTo>
                  <a:cubicBezTo>
                    <a:pt x="1252" y="332"/>
                    <a:pt x="1307" y="329"/>
                    <a:pt x="1359" y="329"/>
                  </a:cubicBezTo>
                  <a:cubicBezTo>
                    <a:pt x="1921" y="329"/>
                    <a:pt x="2170" y="694"/>
                    <a:pt x="2170" y="719"/>
                  </a:cubicBezTo>
                  <a:cubicBezTo>
                    <a:pt x="2215" y="763"/>
                    <a:pt x="2260" y="784"/>
                    <a:pt x="2305" y="784"/>
                  </a:cubicBezTo>
                  <a:cubicBezTo>
                    <a:pt x="2341" y="784"/>
                    <a:pt x="2378" y="770"/>
                    <a:pt x="2414" y="746"/>
                  </a:cubicBezTo>
                  <a:cubicBezTo>
                    <a:pt x="2469" y="691"/>
                    <a:pt x="2469" y="583"/>
                    <a:pt x="2441" y="529"/>
                  </a:cubicBezTo>
                  <a:cubicBezTo>
                    <a:pt x="2416" y="529"/>
                    <a:pt x="2070" y="1"/>
                    <a:pt x="1360" y="1"/>
                  </a:cubicBezTo>
                  <a:close/>
                </a:path>
              </a:pathLst>
            </a:custGeom>
            <a:solidFill>
              <a:srgbClr val="252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23;p35">
              <a:extLst>
                <a:ext uri="{FF2B5EF4-FFF2-40B4-BE49-F238E27FC236}">
                  <a16:creationId xmlns:a16="http://schemas.microsoft.com/office/drawing/2014/main" id="{530239DE-94C7-4C53-AFBD-DD4D6902A81F}"/>
                </a:ext>
              </a:extLst>
            </p:cNvPr>
            <p:cNvSpPr/>
            <p:nvPr/>
          </p:nvSpPr>
          <p:spPr>
            <a:xfrm>
              <a:off x="979797" y="5559221"/>
              <a:ext cx="47956" cy="76308"/>
            </a:xfrm>
            <a:custGeom>
              <a:avLst/>
              <a:gdLst/>
              <a:ahLst/>
              <a:cxnLst/>
              <a:rect l="l" t="t" r="r" b="b"/>
              <a:pathLst>
                <a:path w="1520" h="2433" extrusionOk="0">
                  <a:moveTo>
                    <a:pt x="163" y="1"/>
                  </a:moveTo>
                  <a:cubicBezTo>
                    <a:pt x="110" y="1"/>
                    <a:pt x="60" y="14"/>
                    <a:pt x="28" y="46"/>
                  </a:cubicBezTo>
                  <a:cubicBezTo>
                    <a:pt x="1" y="127"/>
                    <a:pt x="1" y="236"/>
                    <a:pt x="55" y="290"/>
                  </a:cubicBezTo>
                  <a:cubicBezTo>
                    <a:pt x="326" y="534"/>
                    <a:pt x="1086" y="1239"/>
                    <a:pt x="1140" y="1646"/>
                  </a:cubicBezTo>
                  <a:cubicBezTo>
                    <a:pt x="1140" y="1727"/>
                    <a:pt x="1113" y="1782"/>
                    <a:pt x="1086" y="1863"/>
                  </a:cubicBezTo>
                  <a:cubicBezTo>
                    <a:pt x="950" y="2026"/>
                    <a:pt x="543" y="2134"/>
                    <a:pt x="408" y="2134"/>
                  </a:cubicBezTo>
                  <a:cubicBezTo>
                    <a:pt x="326" y="2134"/>
                    <a:pt x="272" y="2188"/>
                    <a:pt x="272" y="2297"/>
                  </a:cubicBezTo>
                  <a:cubicBezTo>
                    <a:pt x="272" y="2351"/>
                    <a:pt x="381" y="2433"/>
                    <a:pt x="435" y="2433"/>
                  </a:cubicBezTo>
                  <a:cubicBezTo>
                    <a:pt x="516" y="2405"/>
                    <a:pt x="1086" y="2324"/>
                    <a:pt x="1357" y="2026"/>
                  </a:cubicBezTo>
                  <a:cubicBezTo>
                    <a:pt x="1439" y="1890"/>
                    <a:pt x="1520" y="1755"/>
                    <a:pt x="1493" y="1592"/>
                  </a:cubicBezTo>
                  <a:cubicBezTo>
                    <a:pt x="1384" y="968"/>
                    <a:pt x="354" y="127"/>
                    <a:pt x="272" y="19"/>
                  </a:cubicBezTo>
                  <a:cubicBezTo>
                    <a:pt x="238" y="7"/>
                    <a:pt x="200" y="1"/>
                    <a:pt x="163" y="1"/>
                  </a:cubicBezTo>
                  <a:close/>
                </a:path>
              </a:pathLst>
            </a:custGeom>
            <a:solidFill>
              <a:srgbClr val="252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24;p35">
              <a:extLst>
                <a:ext uri="{FF2B5EF4-FFF2-40B4-BE49-F238E27FC236}">
                  <a16:creationId xmlns:a16="http://schemas.microsoft.com/office/drawing/2014/main" id="{7F186496-C602-435F-9445-D8DD35912691}"/>
                </a:ext>
              </a:extLst>
            </p:cNvPr>
            <p:cNvSpPr/>
            <p:nvPr/>
          </p:nvSpPr>
          <p:spPr>
            <a:xfrm>
              <a:off x="638362" y="5532844"/>
              <a:ext cx="63353" cy="72921"/>
            </a:xfrm>
            <a:custGeom>
              <a:avLst/>
              <a:gdLst/>
              <a:ahLst/>
              <a:cxnLst/>
              <a:rect l="l" t="t" r="r" b="b"/>
              <a:pathLst>
                <a:path w="2008" h="2325" extrusionOk="0">
                  <a:moveTo>
                    <a:pt x="170" y="1"/>
                  </a:moveTo>
                  <a:cubicBezTo>
                    <a:pt x="136" y="1"/>
                    <a:pt x="104" y="8"/>
                    <a:pt x="82" y="19"/>
                  </a:cubicBezTo>
                  <a:cubicBezTo>
                    <a:pt x="1" y="73"/>
                    <a:pt x="1" y="181"/>
                    <a:pt x="28" y="236"/>
                  </a:cubicBezTo>
                  <a:lnTo>
                    <a:pt x="1004" y="1456"/>
                  </a:lnTo>
                  <a:lnTo>
                    <a:pt x="326" y="1565"/>
                  </a:lnTo>
                  <a:cubicBezTo>
                    <a:pt x="245" y="1565"/>
                    <a:pt x="163" y="1673"/>
                    <a:pt x="218" y="1755"/>
                  </a:cubicBezTo>
                  <a:cubicBezTo>
                    <a:pt x="218" y="1809"/>
                    <a:pt x="272" y="1890"/>
                    <a:pt x="380" y="1890"/>
                  </a:cubicBezTo>
                  <a:lnTo>
                    <a:pt x="407" y="1890"/>
                  </a:lnTo>
                  <a:lnTo>
                    <a:pt x="1302" y="1782"/>
                  </a:lnTo>
                  <a:lnTo>
                    <a:pt x="1709" y="2243"/>
                  </a:lnTo>
                  <a:cubicBezTo>
                    <a:pt x="1736" y="2270"/>
                    <a:pt x="1764" y="2324"/>
                    <a:pt x="1845" y="2324"/>
                  </a:cubicBezTo>
                  <a:cubicBezTo>
                    <a:pt x="1872" y="2324"/>
                    <a:pt x="1899" y="2324"/>
                    <a:pt x="1926" y="2270"/>
                  </a:cubicBezTo>
                  <a:cubicBezTo>
                    <a:pt x="2008" y="2216"/>
                    <a:pt x="2008" y="2107"/>
                    <a:pt x="1926" y="2053"/>
                  </a:cubicBezTo>
                  <a:lnTo>
                    <a:pt x="299" y="46"/>
                  </a:lnTo>
                  <a:cubicBezTo>
                    <a:pt x="267" y="14"/>
                    <a:pt x="217" y="1"/>
                    <a:pt x="170" y="1"/>
                  </a:cubicBezTo>
                  <a:close/>
                </a:path>
              </a:pathLst>
            </a:custGeom>
            <a:solidFill>
              <a:srgbClr val="252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25;p35">
              <a:extLst>
                <a:ext uri="{FF2B5EF4-FFF2-40B4-BE49-F238E27FC236}">
                  <a16:creationId xmlns:a16="http://schemas.microsoft.com/office/drawing/2014/main" id="{F8F8DCCA-BB99-451F-AAF2-B6DF9E6A05B4}"/>
                </a:ext>
              </a:extLst>
            </p:cNvPr>
            <p:cNvSpPr/>
            <p:nvPr/>
          </p:nvSpPr>
          <p:spPr>
            <a:xfrm>
              <a:off x="871138" y="5537674"/>
              <a:ext cx="38523" cy="38295"/>
            </a:xfrm>
            <a:custGeom>
              <a:avLst/>
              <a:gdLst/>
              <a:ahLst/>
              <a:cxnLst/>
              <a:rect l="l" t="t" r="r" b="b"/>
              <a:pathLst>
                <a:path w="1221" h="1221" extrusionOk="0">
                  <a:moveTo>
                    <a:pt x="624" y="0"/>
                  </a:moveTo>
                  <a:cubicBezTo>
                    <a:pt x="299" y="0"/>
                    <a:pt x="0" y="272"/>
                    <a:pt x="0" y="597"/>
                  </a:cubicBezTo>
                  <a:cubicBezTo>
                    <a:pt x="0" y="950"/>
                    <a:pt x="299" y="1221"/>
                    <a:pt x="624" y="1221"/>
                  </a:cubicBezTo>
                  <a:cubicBezTo>
                    <a:pt x="950" y="1221"/>
                    <a:pt x="1221" y="950"/>
                    <a:pt x="1221" y="597"/>
                  </a:cubicBezTo>
                  <a:cubicBezTo>
                    <a:pt x="1221" y="272"/>
                    <a:pt x="950" y="0"/>
                    <a:pt x="624" y="0"/>
                  </a:cubicBezTo>
                  <a:close/>
                </a:path>
              </a:pathLst>
            </a:custGeom>
            <a:solidFill>
              <a:srgbClr val="252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26;p35">
              <a:extLst>
                <a:ext uri="{FF2B5EF4-FFF2-40B4-BE49-F238E27FC236}">
                  <a16:creationId xmlns:a16="http://schemas.microsoft.com/office/drawing/2014/main" id="{BACF07A3-CA91-4D07-8542-A4010D11FE38}"/>
                </a:ext>
              </a:extLst>
            </p:cNvPr>
            <p:cNvSpPr/>
            <p:nvPr/>
          </p:nvSpPr>
          <p:spPr>
            <a:xfrm>
              <a:off x="1006330" y="5520644"/>
              <a:ext cx="38554" cy="38327"/>
            </a:xfrm>
            <a:custGeom>
              <a:avLst/>
              <a:gdLst/>
              <a:ahLst/>
              <a:cxnLst/>
              <a:rect l="l" t="t" r="r" b="b"/>
              <a:pathLst>
                <a:path w="1222" h="1222" extrusionOk="0">
                  <a:moveTo>
                    <a:pt x="625" y="1"/>
                  </a:moveTo>
                  <a:cubicBezTo>
                    <a:pt x="272" y="1"/>
                    <a:pt x="1" y="272"/>
                    <a:pt x="1" y="598"/>
                  </a:cubicBezTo>
                  <a:cubicBezTo>
                    <a:pt x="1" y="950"/>
                    <a:pt x="272" y="1221"/>
                    <a:pt x="625" y="1221"/>
                  </a:cubicBezTo>
                  <a:cubicBezTo>
                    <a:pt x="950" y="1221"/>
                    <a:pt x="1221" y="950"/>
                    <a:pt x="1221" y="598"/>
                  </a:cubicBezTo>
                  <a:cubicBezTo>
                    <a:pt x="1221" y="272"/>
                    <a:pt x="950" y="1"/>
                    <a:pt x="625" y="1"/>
                  </a:cubicBezTo>
                  <a:close/>
                </a:path>
              </a:pathLst>
            </a:custGeom>
            <a:solidFill>
              <a:srgbClr val="252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27;p35">
              <a:extLst>
                <a:ext uri="{FF2B5EF4-FFF2-40B4-BE49-F238E27FC236}">
                  <a16:creationId xmlns:a16="http://schemas.microsoft.com/office/drawing/2014/main" id="{7D807987-4376-4296-AA63-E2753AF8422C}"/>
                </a:ext>
              </a:extLst>
            </p:cNvPr>
            <p:cNvSpPr/>
            <p:nvPr/>
          </p:nvSpPr>
          <p:spPr>
            <a:xfrm>
              <a:off x="982384" y="5669246"/>
              <a:ext cx="62501" cy="73768"/>
            </a:xfrm>
            <a:custGeom>
              <a:avLst/>
              <a:gdLst/>
              <a:ahLst/>
              <a:cxnLst/>
              <a:rect l="l" t="t" r="r" b="b"/>
              <a:pathLst>
                <a:path w="1981" h="2352" extrusionOk="0">
                  <a:moveTo>
                    <a:pt x="899" y="0"/>
                  </a:moveTo>
                  <a:cubicBezTo>
                    <a:pt x="862" y="0"/>
                    <a:pt x="825" y="3"/>
                    <a:pt x="787" y="10"/>
                  </a:cubicBezTo>
                  <a:cubicBezTo>
                    <a:pt x="299" y="91"/>
                    <a:pt x="0" y="688"/>
                    <a:pt x="136" y="1339"/>
                  </a:cubicBezTo>
                  <a:cubicBezTo>
                    <a:pt x="236" y="1937"/>
                    <a:pt x="656" y="2352"/>
                    <a:pt x="1082" y="2352"/>
                  </a:cubicBezTo>
                  <a:cubicBezTo>
                    <a:pt x="1119" y="2352"/>
                    <a:pt x="1156" y="2349"/>
                    <a:pt x="1194" y="2342"/>
                  </a:cubicBezTo>
                  <a:cubicBezTo>
                    <a:pt x="1682" y="2261"/>
                    <a:pt x="1980" y="1664"/>
                    <a:pt x="1872" y="1013"/>
                  </a:cubicBezTo>
                  <a:cubicBezTo>
                    <a:pt x="1747" y="437"/>
                    <a:pt x="1344" y="0"/>
                    <a:pt x="8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28;p35">
              <a:extLst>
                <a:ext uri="{FF2B5EF4-FFF2-40B4-BE49-F238E27FC236}">
                  <a16:creationId xmlns:a16="http://schemas.microsoft.com/office/drawing/2014/main" id="{2A85A34C-71A0-4F02-AC54-3189889AB2E9}"/>
                </a:ext>
              </a:extLst>
            </p:cNvPr>
            <p:cNvSpPr/>
            <p:nvPr/>
          </p:nvSpPr>
          <p:spPr>
            <a:xfrm>
              <a:off x="979797" y="5663600"/>
              <a:ext cx="69347" cy="84212"/>
            </a:xfrm>
            <a:custGeom>
              <a:avLst/>
              <a:gdLst/>
              <a:ahLst/>
              <a:cxnLst/>
              <a:rect l="l" t="t" r="r" b="b"/>
              <a:pathLst>
                <a:path w="2198" h="2685" extrusionOk="0">
                  <a:moveTo>
                    <a:pt x="977" y="352"/>
                  </a:moveTo>
                  <a:cubicBezTo>
                    <a:pt x="1140" y="352"/>
                    <a:pt x="1276" y="434"/>
                    <a:pt x="1411" y="569"/>
                  </a:cubicBezTo>
                  <a:cubicBezTo>
                    <a:pt x="1628" y="732"/>
                    <a:pt x="1764" y="976"/>
                    <a:pt x="1791" y="1247"/>
                  </a:cubicBezTo>
                  <a:cubicBezTo>
                    <a:pt x="1818" y="1519"/>
                    <a:pt x="1791" y="1817"/>
                    <a:pt x="1683" y="2007"/>
                  </a:cubicBezTo>
                  <a:cubicBezTo>
                    <a:pt x="1601" y="2224"/>
                    <a:pt x="1411" y="2359"/>
                    <a:pt x="1249" y="2387"/>
                  </a:cubicBezTo>
                  <a:cubicBezTo>
                    <a:pt x="1214" y="2394"/>
                    <a:pt x="1179" y="2397"/>
                    <a:pt x="1144" y="2397"/>
                  </a:cubicBezTo>
                  <a:cubicBezTo>
                    <a:pt x="774" y="2397"/>
                    <a:pt x="426" y="2014"/>
                    <a:pt x="326" y="1519"/>
                  </a:cubicBezTo>
                  <a:cubicBezTo>
                    <a:pt x="299" y="1247"/>
                    <a:pt x="326" y="922"/>
                    <a:pt x="435" y="732"/>
                  </a:cubicBezTo>
                  <a:cubicBezTo>
                    <a:pt x="543" y="515"/>
                    <a:pt x="706" y="379"/>
                    <a:pt x="869" y="352"/>
                  </a:cubicBezTo>
                  <a:close/>
                  <a:moveTo>
                    <a:pt x="1052" y="0"/>
                  </a:moveTo>
                  <a:cubicBezTo>
                    <a:pt x="990" y="0"/>
                    <a:pt x="929" y="9"/>
                    <a:pt x="869" y="27"/>
                  </a:cubicBezTo>
                  <a:cubicBezTo>
                    <a:pt x="598" y="81"/>
                    <a:pt x="326" y="244"/>
                    <a:pt x="191" y="569"/>
                  </a:cubicBezTo>
                  <a:cubicBezTo>
                    <a:pt x="28" y="868"/>
                    <a:pt x="1" y="1193"/>
                    <a:pt x="55" y="1546"/>
                  </a:cubicBezTo>
                  <a:cubicBezTo>
                    <a:pt x="164" y="2224"/>
                    <a:pt x="679" y="2685"/>
                    <a:pt x="1194" y="2685"/>
                  </a:cubicBezTo>
                  <a:lnTo>
                    <a:pt x="1330" y="2685"/>
                  </a:lnTo>
                  <a:cubicBezTo>
                    <a:pt x="1601" y="2631"/>
                    <a:pt x="1872" y="2468"/>
                    <a:pt x="2008" y="2142"/>
                  </a:cubicBezTo>
                  <a:cubicBezTo>
                    <a:pt x="2171" y="1844"/>
                    <a:pt x="2198" y="1519"/>
                    <a:pt x="2117" y="1166"/>
                  </a:cubicBezTo>
                  <a:cubicBezTo>
                    <a:pt x="2089" y="786"/>
                    <a:pt x="1927" y="488"/>
                    <a:pt x="1683" y="298"/>
                  </a:cubicBezTo>
                  <a:cubicBezTo>
                    <a:pt x="1493" y="108"/>
                    <a:pt x="1270" y="0"/>
                    <a:pt x="1052" y="0"/>
                  </a:cubicBezTo>
                  <a:close/>
                </a:path>
              </a:pathLst>
            </a:custGeom>
            <a:solidFill>
              <a:srgbClr val="252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6ADD805E-934C-4DD4-8150-479EB1144B46}"/>
              </a:ext>
            </a:extLst>
          </p:cNvPr>
          <p:cNvSpPr/>
          <p:nvPr/>
        </p:nvSpPr>
        <p:spPr>
          <a:xfrm>
            <a:off x="1053640" y="5159897"/>
            <a:ext cx="365760" cy="345440"/>
          </a:xfrm>
          <a:prstGeom prst="flowChartConnec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D3874F2-8D00-452B-A1F8-3FA31F99724C}"/>
              </a:ext>
            </a:extLst>
          </p:cNvPr>
          <p:cNvSpPr txBox="1"/>
          <p:nvPr/>
        </p:nvSpPr>
        <p:spPr>
          <a:xfrm>
            <a:off x="9372600" y="5761507"/>
            <a:ext cx="2227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Viedais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ciems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35" name="Google Shape;9991;p76">
            <a:extLst>
              <a:ext uri="{FF2B5EF4-FFF2-40B4-BE49-F238E27FC236}">
                <a16:creationId xmlns:a16="http://schemas.microsoft.com/office/drawing/2014/main" id="{ABB32089-0912-400A-AE7A-2F64A3CC3692}"/>
              </a:ext>
            </a:extLst>
          </p:cNvPr>
          <p:cNvGrpSpPr/>
          <p:nvPr/>
        </p:nvGrpSpPr>
        <p:grpSpPr>
          <a:xfrm>
            <a:off x="1529588" y="2876059"/>
            <a:ext cx="1582797" cy="1105882"/>
            <a:chOff x="5302988" y="3389839"/>
            <a:chExt cx="394609" cy="286523"/>
          </a:xfrm>
        </p:grpSpPr>
        <p:sp>
          <p:nvSpPr>
            <p:cNvPr id="36" name="Google Shape;9992;p76">
              <a:extLst>
                <a:ext uri="{FF2B5EF4-FFF2-40B4-BE49-F238E27FC236}">
                  <a16:creationId xmlns:a16="http://schemas.microsoft.com/office/drawing/2014/main" id="{FC09AD39-0557-4829-A192-4616FB1E0329}"/>
                </a:ext>
              </a:extLst>
            </p:cNvPr>
            <p:cNvSpPr/>
            <p:nvPr/>
          </p:nvSpPr>
          <p:spPr>
            <a:xfrm>
              <a:off x="5589485" y="3491859"/>
              <a:ext cx="31696" cy="69904"/>
            </a:xfrm>
            <a:custGeom>
              <a:avLst/>
              <a:gdLst/>
              <a:ahLst/>
              <a:cxnLst/>
              <a:rect l="l" t="t" r="r" b="b"/>
              <a:pathLst>
                <a:path w="1207" h="2662" extrusionOk="0">
                  <a:moveTo>
                    <a:pt x="728" y="1"/>
                  </a:moveTo>
                  <a:cubicBezTo>
                    <a:pt x="326" y="1"/>
                    <a:pt x="1" y="326"/>
                    <a:pt x="1" y="728"/>
                  </a:cubicBezTo>
                  <a:lnTo>
                    <a:pt x="1" y="891"/>
                  </a:lnTo>
                  <a:cubicBezTo>
                    <a:pt x="1" y="1101"/>
                    <a:pt x="30" y="1312"/>
                    <a:pt x="97" y="1503"/>
                  </a:cubicBezTo>
                  <a:lnTo>
                    <a:pt x="479" y="2661"/>
                  </a:lnTo>
                  <a:lnTo>
                    <a:pt x="1207" y="2661"/>
                  </a:lnTo>
                  <a:lnTo>
                    <a:pt x="1207" y="1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993;p76">
              <a:extLst>
                <a:ext uri="{FF2B5EF4-FFF2-40B4-BE49-F238E27FC236}">
                  <a16:creationId xmlns:a16="http://schemas.microsoft.com/office/drawing/2014/main" id="{9EF2CBCA-7455-4EB7-B337-44FABAD3C8C3}"/>
                </a:ext>
              </a:extLst>
            </p:cNvPr>
            <p:cNvSpPr/>
            <p:nvPr/>
          </p:nvSpPr>
          <p:spPr>
            <a:xfrm>
              <a:off x="5602063" y="3485583"/>
              <a:ext cx="76417" cy="76180"/>
            </a:xfrm>
            <a:custGeom>
              <a:avLst/>
              <a:gdLst/>
              <a:ahLst/>
              <a:cxnLst/>
              <a:rect l="l" t="t" r="r" b="b"/>
              <a:pathLst>
                <a:path w="2910" h="2901" extrusionOk="0">
                  <a:moveTo>
                    <a:pt x="728" y="1"/>
                  </a:moveTo>
                  <a:cubicBezTo>
                    <a:pt x="326" y="1"/>
                    <a:pt x="0" y="326"/>
                    <a:pt x="0" y="728"/>
                  </a:cubicBezTo>
                  <a:cubicBezTo>
                    <a:pt x="0" y="986"/>
                    <a:pt x="220" y="1206"/>
                    <a:pt x="488" y="1206"/>
                  </a:cubicBezTo>
                  <a:lnTo>
                    <a:pt x="2422" y="2900"/>
                  </a:lnTo>
                  <a:lnTo>
                    <a:pt x="2833" y="1465"/>
                  </a:lnTo>
                  <a:cubicBezTo>
                    <a:pt x="2881" y="1293"/>
                    <a:pt x="2910" y="1120"/>
                    <a:pt x="2910" y="938"/>
                  </a:cubicBezTo>
                  <a:lnTo>
                    <a:pt x="2910" y="479"/>
                  </a:lnTo>
                  <a:cubicBezTo>
                    <a:pt x="2910" y="211"/>
                    <a:pt x="2690" y="1"/>
                    <a:pt x="243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994;p76">
              <a:extLst>
                <a:ext uri="{FF2B5EF4-FFF2-40B4-BE49-F238E27FC236}">
                  <a16:creationId xmlns:a16="http://schemas.microsoft.com/office/drawing/2014/main" id="{EF4BD19B-138B-418F-AD84-0F943EA2AE70}"/>
                </a:ext>
              </a:extLst>
            </p:cNvPr>
            <p:cNvSpPr/>
            <p:nvPr/>
          </p:nvSpPr>
          <p:spPr>
            <a:xfrm>
              <a:off x="5614878" y="3580828"/>
              <a:ext cx="38235" cy="28177"/>
            </a:xfrm>
            <a:custGeom>
              <a:avLst/>
              <a:gdLst/>
              <a:ahLst/>
              <a:cxnLst/>
              <a:rect l="l" t="t" r="r" b="b"/>
              <a:pathLst>
                <a:path w="1456" h="1073" extrusionOk="0">
                  <a:moveTo>
                    <a:pt x="0" y="1"/>
                  </a:moveTo>
                  <a:lnTo>
                    <a:pt x="0" y="1073"/>
                  </a:lnTo>
                  <a:lnTo>
                    <a:pt x="1455" y="1073"/>
                  </a:lnTo>
                  <a:lnTo>
                    <a:pt x="1455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995;p76">
              <a:extLst>
                <a:ext uri="{FF2B5EF4-FFF2-40B4-BE49-F238E27FC236}">
                  <a16:creationId xmlns:a16="http://schemas.microsoft.com/office/drawing/2014/main" id="{8B8AB051-56BD-45C7-B97D-F30F3E63789D}"/>
                </a:ext>
              </a:extLst>
            </p:cNvPr>
            <p:cNvSpPr/>
            <p:nvPr/>
          </p:nvSpPr>
          <p:spPr>
            <a:xfrm>
              <a:off x="5614878" y="3580828"/>
              <a:ext cx="38235" cy="15625"/>
            </a:xfrm>
            <a:custGeom>
              <a:avLst/>
              <a:gdLst/>
              <a:ahLst/>
              <a:cxnLst/>
              <a:rect l="l" t="t" r="r" b="b"/>
              <a:pathLst>
                <a:path w="1456" h="595" extrusionOk="0">
                  <a:moveTo>
                    <a:pt x="0" y="1"/>
                  </a:moveTo>
                  <a:lnTo>
                    <a:pt x="0" y="451"/>
                  </a:lnTo>
                  <a:cubicBezTo>
                    <a:pt x="235" y="546"/>
                    <a:pt x="481" y="594"/>
                    <a:pt x="728" y="594"/>
                  </a:cubicBezTo>
                  <a:cubicBezTo>
                    <a:pt x="974" y="594"/>
                    <a:pt x="1221" y="546"/>
                    <a:pt x="1455" y="451"/>
                  </a:cubicBezTo>
                  <a:lnTo>
                    <a:pt x="1455" y="1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996;p76">
              <a:extLst>
                <a:ext uri="{FF2B5EF4-FFF2-40B4-BE49-F238E27FC236}">
                  <a16:creationId xmlns:a16="http://schemas.microsoft.com/office/drawing/2014/main" id="{DD54D83C-46F7-4573-9AE1-7A4F7B4AEF65}"/>
                </a:ext>
              </a:extLst>
            </p:cNvPr>
            <p:cNvSpPr/>
            <p:nvPr/>
          </p:nvSpPr>
          <p:spPr>
            <a:xfrm>
              <a:off x="5570394" y="3596426"/>
              <a:ext cx="126941" cy="79935"/>
            </a:xfrm>
            <a:custGeom>
              <a:avLst/>
              <a:gdLst/>
              <a:ahLst/>
              <a:cxnLst/>
              <a:rect l="l" t="t" r="r" b="b"/>
              <a:pathLst>
                <a:path w="4834" h="3044" extrusionOk="0">
                  <a:moveTo>
                    <a:pt x="1694" y="0"/>
                  </a:moveTo>
                  <a:lnTo>
                    <a:pt x="527" y="335"/>
                  </a:lnTo>
                  <a:cubicBezTo>
                    <a:pt x="211" y="421"/>
                    <a:pt x="1" y="708"/>
                    <a:pt x="1" y="1034"/>
                  </a:cubicBezTo>
                  <a:lnTo>
                    <a:pt x="1" y="2804"/>
                  </a:lnTo>
                  <a:cubicBezTo>
                    <a:pt x="1" y="2938"/>
                    <a:pt x="106" y="3043"/>
                    <a:pt x="240" y="3043"/>
                  </a:cubicBezTo>
                  <a:lnTo>
                    <a:pt x="4594" y="3043"/>
                  </a:lnTo>
                  <a:cubicBezTo>
                    <a:pt x="4728" y="3043"/>
                    <a:pt x="4834" y="2938"/>
                    <a:pt x="4834" y="2804"/>
                  </a:cubicBezTo>
                  <a:lnTo>
                    <a:pt x="4834" y="1034"/>
                  </a:lnTo>
                  <a:cubicBezTo>
                    <a:pt x="4834" y="708"/>
                    <a:pt x="4623" y="421"/>
                    <a:pt x="4317" y="335"/>
                  </a:cubicBezTo>
                  <a:lnTo>
                    <a:pt x="3149" y="0"/>
                  </a:lnTo>
                  <a:lnTo>
                    <a:pt x="2422" y="479"/>
                  </a:lnTo>
                  <a:lnTo>
                    <a:pt x="1694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997;p76">
              <a:extLst>
                <a:ext uri="{FF2B5EF4-FFF2-40B4-BE49-F238E27FC236}">
                  <a16:creationId xmlns:a16="http://schemas.microsoft.com/office/drawing/2014/main" id="{628153CF-8159-40CB-A6A3-CB41CE85A09C}"/>
                </a:ext>
              </a:extLst>
            </p:cNvPr>
            <p:cNvSpPr/>
            <p:nvPr/>
          </p:nvSpPr>
          <p:spPr>
            <a:xfrm>
              <a:off x="5627693" y="3608979"/>
              <a:ext cx="12605" cy="67383"/>
            </a:xfrm>
            <a:custGeom>
              <a:avLst/>
              <a:gdLst/>
              <a:ahLst/>
              <a:cxnLst/>
              <a:rect l="l" t="t" r="r" b="b"/>
              <a:pathLst>
                <a:path w="480" h="2566" extrusionOk="0">
                  <a:moveTo>
                    <a:pt x="115" y="1"/>
                  </a:moveTo>
                  <a:lnTo>
                    <a:pt x="1" y="2565"/>
                  </a:lnTo>
                  <a:lnTo>
                    <a:pt x="479" y="2565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998;p76">
              <a:extLst>
                <a:ext uri="{FF2B5EF4-FFF2-40B4-BE49-F238E27FC236}">
                  <a16:creationId xmlns:a16="http://schemas.microsoft.com/office/drawing/2014/main" id="{D5C86176-6B4B-48F3-A153-15597C19D5B1}"/>
                </a:ext>
              </a:extLst>
            </p:cNvPr>
            <p:cNvSpPr/>
            <p:nvPr/>
          </p:nvSpPr>
          <p:spPr>
            <a:xfrm>
              <a:off x="5595787" y="3517462"/>
              <a:ext cx="76417" cy="69930"/>
            </a:xfrm>
            <a:custGeom>
              <a:avLst/>
              <a:gdLst/>
              <a:ahLst/>
              <a:cxnLst/>
              <a:rect l="l" t="t" r="r" b="b"/>
              <a:pathLst>
                <a:path w="2910" h="2663" extrusionOk="0">
                  <a:moveTo>
                    <a:pt x="909" y="1"/>
                  </a:moveTo>
                  <a:cubicBezTo>
                    <a:pt x="785" y="1"/>
                    <a:pt x="664" y="57"/>
                    <a:pt x="584" y="146"/>
                  </a:cubicBezTo>
                  <a:lnTo>
                    <a:pt x="144" y="576"/>
                  </a:lnTo>
                  <a:cubicBezTo>
                    <a:pt x="48" y="672"/>
                    <a:pt x="0" y="796"/>
                    <a:pt x="0" y="921"/>
                  </a:cubicBezTo>
                  <a:lnTo>
                    <a:pt x="0" y="1208"/>
                  </a:lnTo>
                  <a:cubicBezTo>
                    <a:pt x="0" y="2012"/>
                    <a:pt x="651" y="2663"/>
                    <a:pt x="1455" y="2663"/>
                  </a:cubicBezTo>
                  <a:cubicBezTo>
                    <a:pt x="2259" y="2663"/>
                    <a:pt x="2909" y="2012"/>
                    <a:pt x="2909" y="1208"/>
                  </a:cubicBezTo>
                  <a:lnTo>
                    <a:pt x="2909" y="902"/>
                  </a:lnTo>
                  <a:cubicBezTo>
                    <a:pt x="2909" y="768"/>
                    <a:pt x="2862" y="643"/>
                    <a:pt x="2766" y="557"/>
                  </a:cubicBezTo>
                  <a:cubicBezTo>
                    <a:pt x="2393" y="193"/>
                    <a:pt x="1704" y="21"/>
                    <a:pt x="938" y="2"/>
                  </a:cubicBezTo>
                  <a:cubicBezTo>
                    <a:pt x="928" y="1"/>
                    <a:pt x="919" y="1"/>
                    <a:pt x="909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999;p76">
              <a:extLst>
                <a:ext uri="{FF2B5EF4-FFF2-40B4-BE49-F238E27FC236}">
                  <a16:creationId xmlns:a16="http://schemas.microsoft.com/office/drawing/2014/main" id="{CD283BFF-CC42-46A2-8C4C-F289E75AD5BA}"/>
                </a:ext>
              </a:extLst>
            </p:cNvPr>
            <p:cNvSpPr/>
            <p:nvPr/>
          </p:nvSpPr>
          <p:spPr>
            <a:xfrm>
              <a:off x="5595787" y="3517515"/>
              <a:ext cx="76154" cy="68381"/>
            </a:xfrm>
            <a:custGeom>
              <a:avLst/>
              <a:gdLst/>
              <a:ahLst/>
              <a:cxnLst/>
              <a:rect l="l" t="t" r="r" b="b"/>
              <a:pathLst>
                <a:path w="2900" h="2604" extrusionOk="0">
                  <a:moveTo>
                    <a:pt x="928" y="0"/>
                  </a:moveTo>
                  <a:cubicBezTo>
                    <a:pt x="804" y="0"/>
                    <a:pt x="670" y="48"/>
                    <a:pt x="584" y="144"/>
                  </a:cubicBezTo>
                  <a:lnTo>
                    <a:pt x="144" y="584"/>
                  </a:lnTo>
                  <a:cubicBezTo>
                    <a:pt x="48" y="670"/>
                    <a:pt x="0" y="794"/>
                    <a:pt x="0" y="919"/>
                  </a:cubicBezTo>
                  <a:lnTo>
                    <a:pt x="0" y="1206"/>
                  </a:lnTo>
                  <a:cubicBezTo>
                    <a:pt x="0" y="1857"/>
                    <a:pt x="431" y="2421"/>
                    <a:pt x="1053" y="2603"/>
                  </a:cubicBezTo>
                  <a:cubicBezTo>
                    <a:pt x="842" y="2345"/>
                    <a:pt x="727" y="2019"/>
                    <a:pt x="727" y="1694"/>
                  </a:cubicBezTo>
                  <a:lnTo>
                    <a:pt x="727" y="986"/>
                  </a:lnTo>
                  <a:lnTo>
                    <a:pt x="727" y="976"/>
                  </a:lnTo>
                  <a:cubicBezTo>
                    <a:pt x="727" y="710"/>
                    <a:pt x="939" y="496"/>
                    <a:pt x="1210" y="496"/>
                  </a:cubicBezTo>
                  <a:cubicBezTo>
                    <a:pt x="1221" y="496"/>
                    <a:pt x="1233" y="497"/>
                    <a:pt x="1244" y="498"/>
                  </a:cubicBezTo>
                  <a:cubicBezTo>
                    <a:pt x="1732" y="526"/>
                    <a:pt x="2460" y="612"/>
                    <a:pt x="2900" y="823"/>
                  </a:cubicBezTo>
                  <a:cubicBezTo>
                    <a:pt x="2890" y="727"/>
                    <a:pt x="2842" y="632"/>
                    <a:pt x="2766" y="555"/>
                  </a:cubicBezTo>
                  <a:cubicBezTo>
                    <a:pt x="2393" y="191"/>
                    <a:pt x="1704" y="19"/>
                    <a:pt x="928" y="0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000;p76">
              <a:extLst>
                <a:ext uri="{FF2B5EF4-FFF2-40B4-BE49-F238E27FC236}">
                  <a16:creationId xmlns:a16="http://schemas.microsoft.com/office/drawing/2014/main" id="{54D4C061-3BBA-4265-A08A-0832B08F556E}"/>
                </a:ext>
              </a:extLst>
            </p:cNvPr>
            <p:cNvSpPr/>
            <p:nvPr/>
          </p:nvSpPr>
          <p:spPr>
            <a:xfrm>
              <a:off x="5672177" y="3612497"/>
              <a:ext cx="25420" cy="63864"/>
            </a:xfrm>
            <a:custGeom>
              <a:avLst/>
              <a:gdLst/>
              <a:ahLst/>
              <a:cxnLst/>
              <a:rect l="l" t="t" r="r" b="b"/>
              <a:pathLst>
                <a:path w="968" h="2432" extrusionOk="0">
                  <a:moveTo>
                    <a:pt x="833" y="1"/>
                  </a:moveTo>
                  <a:lnTo>
                    <a:pt x="211" y="623"/>
                  </a:lnTo>
                  <a:cubicBezTo>
                    <a:pt x="77" y="766"/>
                    <a:pt x="0" y="948"/>
                    <a:pt x="0" y="1139"/>
                  </a:cubicBezTo>
                  <a:lnTo>
                    <a:pt x="0" y="2431"/>
                  </a:lnTo>
                  <a:lnTo>
                    <a:pt x="728" y="2431"/>
                  </a:lnTo>
                  <a:cubicBezTo>
                    <a:pt x="862" y="2431"/>
                    <a:pt x="967" y="2326"/>
                    <a:pt x="967" y="2192"/>
                  </a:cubicBezTo>
                  <a:lnTo>
                    <a:pt x="967" y="422"/>
                  </a:lnTo>
                  <a:cubicBezTo>
                    <a:pt x="967" y="269"/>
                    <a:pt x="919" y="125"/>
                    <a:pt x="833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001;p76">
              <a:extLst>
                <a:ext uri="{FF2B5EF4-FFF2-40B4-BE49-F238E27FC236}">
                  <a16:creationId xmlns:a16="http://schemas.microsoft.com/office/drawing/2014/main" id="{2AACE399-3EA7-40A8-A1A2-E2BF12EADB7B}"/>
                </a:ext>
              </a:extLst>
            </p:cNvPr>
            <p:cNvSpPr/>
            <p:nvPr/>
          </p:nvSpPr>
          <p:spPr>
            <a:xfrm>
              <a:off x="5627955" y="3609241"/>
              <a:ext cx="12579" cy="12579"/>
            </a:xfrm>
            <a:custGeom>
              <a:avLst/>
              <a:gdLst/>
              <a:ahLst/>
              <a:cxnLst/>
              <a:rect l="l" t="t" r="r" b="b"/>
              <a:pathLst>
                <a:path w="479" h="479" extrusionOk="0">
                  <a:moveTo>
                    <a:pt x="0" y="0"/>
                  </a:moveTo>
                  <a:lnTo>
                    <a:pt x="0" y="364"/>
                  </a:lnTo>
                  <a:cubicBezTo>
                    <a:pt x="0" y="421"/>
                    <a:pt x="48" y="479"/>
                    <a:pt x="115" y="479"/>
                  </a:cubicBezTo>
                  <a:lnTo>
                    <a:pt x="354" y="479"/>
                  </a:lnTo>
                  <a:cubicBezTo>
                    <a:pt x="421" y="479"/>
                    <a:pt x="479" y="421"/>
                    <a:pt x="479" y="364"/>
                  </a:cubicBezTo>
                  <a:lnTo>
                    <a:pt x="479" y="0"/>
                  </a:lnTo>
                  <a:close/>
                </a:path>
              </a:pathLst>
            </a:custGeom>
            <a:solidFill>
              <a:srgbClr val="909F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002;p76">
              <a:extLst>
                <a:ext uri="{FF2B5EF4-FFF2-40B4-BE49-F238E27FC236}">
                  <a16:creationId xmlns:a16="http://schemas.microsoft.com/office/drawing/2014/main" id="{41780115-3922-4D0C-8835-835651ECF68E}"/>
                </a:ext>
              </a:extLst>
            </p:cNvPr>
            <p:cNvSpPr/>
            <p:nvPr/>
          </p:nvSpPr>
          <p:spPr>
            <a:xfrm>
              <a:off x="5607840" y="3591279"/>
              <a:ext cx="26155" cy="26706"/>
            </a:xfrm>
            <a:custGeom>
              <a:avLst/>
              <a:gdLst/>
              <a:ahLst/>
              <a:cxnLst/>
              <a:rect l="l" t="t" r="r" b="b"/>
              <a:pathLst>
                <a:path w="996" h="1017" extrusionOk="0">
                  <a:moveTo>
                    <a:pt x="231" y="0"/>
                  </a:moveTo>
                  <a:cubicBezTo>
                    <a:pt x="200" y="0"/>
                    <a:pt x="170" y="15"/>
                    <a:pt x="154" y="43"/>
                  </a:cubicBezTo>
                  <a:lnTo>
                    <a:pt x="0" y="273"/>
                  </a:lnTo>
                  <a:lnTo>
                    <a:pt x="374" y="943"/>
                  </a:lnTo>
                  <a:cubicBezTo>
                    <a:pt x="398" y="991"/>
                    <a:pt x="449" y="1016"/>
                    <a:pt x="500" y="1016"/>
                  </a:cubicBezTo>
                  <a:cubicBezTo>
                    <a:pt x="530" y="1016"/>
                    <a:pt x="560" y="1008"/>
                    <a:pt x="584" y="990"/>
                  </a:cubicBezTo>
                  <a:lnTo>
                    <a:pt x="996" y="675"/>
                  </a:lnTo>
                  <a:lnTo>
                    <a:pt x="297" y="24"/>
                  </a:lnTo>
                  <a:cubicBezTo>
                    <a:pt x="277" y="8"/>
                    <a:pt x="254" y="0"/>
                    <a:pt x="231" y="0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003;p76">
              <a:extLst>
                <a:ext uri="{FF2B5EF4-FFF2-40B4-BE49-F238E27FC236}">
                  <a16:creationId xmlns:a16="http://schemas.microsoft.com/office/drawing/2014/main" id="{52F70B46-8318-43CD-9404-20F6CB534CFC}"/>
                </a:ext>
              </a:extLst>
            </p:cNvPr>
            <p:cNvSpPr/>
            <p:nvPr/>
          </p:nvSpPr>
          <p:spPr>
            <a:xfrm>
              <a:off x="5633969" y="3591279"/>
              <a:ext cx="26181" cy="26706"/>
            </a:xfrm>
            <a:custGeom>
              <a:avLst/>
              <a:gdLst/>
              <a:ahLst/>
              <a:cxnLst/>
              <a:rect l="l" t="t" r="r" b="b"/>
              <a:pathLst>
                <a:path w="997" h="1017" extrusionOk="0">
                  <a:moveTo>
                    <a:pt x="761" y="0"/>
                  </a:moveTo>
                  <a:cubicBezTo>
                    <a:pt x="738" y="0"/>
                    <a:pt x="715" y="8"/>
                    <a:pt x="699" y="24"/>
                  </a:cubicBezTo>
                  <a:lnTo>
                    <a:pt x="1" y="675"/>
                  </a:lnTo>
                  <a:lnTo>
                    <a:pt x="412" y="990"/>
                  </a:lnTo>
                  <a:cubicBezTo>
                    <a:pt x="437" y="1008"/>
                    <a:pt x="467" y="1016"/>
                    <a:pt x="496" y="1016"/>
                  </a:cubicBezTo>
                  <a:cubicBezTo>
                    <a:pt x="548" y="1016"/>
                    <a:pt x="599" y="991"/>
                    <a:pt x="623" y="943"/>
                  </a:cubicBezTo>
                  <a:lnTo>
                    <a:pt x="996" y="273"/>
                  </a:lnTo>
                  <a:lnTo>
                    <a:pt x="843" y="43"/>
                  </a:lnTo>
                  <a:cubicBezTo>
                    <a:pt x="826" y="15"/>
                    <a:pt x="793" y="0"/>
                    <a:pt x="761" y="0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004;p76">
              <a:extLst>
                <a:ext uri="{FF2B5EF4-FFF2-40B4-BE49-F238E27FC236}">
                  <a16:creationId xmlns:a16="http://schemas.microsoft.com/office/drawing/2014/main" id="{82FD32F3-B60F-482B-AA83-DFBC590C7326}"/>
                </a:ext>
              </a:extLst>
            </p:cNvPr>
            <p:cNvSpPr/>
            <p:nvPr/>
          </p:nvSpPr>
          <p:spPr>
            <a:xfrm>
              <a:off x="5303750" y="3488104"/>
              <a:ext cx="114625" cy="114362"/>
            </a:xfrm>
            <a:custGeom>
              <a:avLst/>
              <a:gdLst/>
              <a:ahLst/>
              <a:cxnLst/>
              <a:rect l="l" t="t" r="r" b="b"/>
              <a:pathLst>
                <a:path w="4365" h="4355" extrusionOk="0">
                  <a:moveTo>
                    <a:pt x="2182" y="0"/>
                  </a:moveTo>
                  <a:cubicBezTo>
                    <a:pt x="1225" y="0"/>
                    <a:pt x="527" y="756"/>
                    <a:pt x="460" y="1694"/>
                  </a:cubicBezTo>
                  <a:cubicBezTo>
                    <a:pt x="402" y="2364"/>
                    <a:pt x="259" y="3034"/>
                    <a:pt x="48" y="3675"/>
                  </a:cubicBezTo>
                  <a:cubicBezTo>
                    <a:pt x="0" y="3800"/>
                    <a:pt x="58" y="3934"/>
                    <a:pt x="173" y="3982"/>
                  </a:cubicBezTo>
                  <a:cubicBezTo>
                    <a:pt x="575" y="4173"/>
                    <a:pt x="1005" y="4297"/>
                    <a:pt x="1446" y="4355"/>
                  </a:cubicBezTo>
                  <a:lnTo>
                    <a:pt x="2919" y="4355"/>
                  </a:lnTo>
                  <a:cubicBezTo>
                    <a:pt x="3360" y="4297"/>
                    <a:pt x="3781" y="4163"/>
                    <a:pt x="4183" y="3982"/>
                  </a:cubicBezTo>
                  <a:cubicBezTo>
                    <a:pt x="4307" y="3934"/>
                    <a:pt x="4364" y="3800"/>
                    <a:pt x="4317" y="3675"/>
                  </a:cubicBezTo>
                  <a:cubicBezTo>
                    <a:pt x="4097" y="3034"/>
                    <a:pt x="3963" y="2364"/>
                    <a:pt x="3905" y="1694"/>
                  </a:cubicBezTo>
                  <a:cubicBezTo>
                    <a:pt x="3838" y="756"/>
                    <a:pt x="3130" y="0"/>
                    <a:pt x="21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005;p76">
              <a:extLst>
                <a:ext uri="{FF2B5EF4-FFF2-40B4-BE49-F238E27FC236}">
                  <a16:creationId xmlns:a16="http://schemas.microsoft.com/office/drawing/2014/main" id="{166468C2-3110-4EE6-8E12-1AFCCAC39F25}"/>
                </a:ext>
              </a:extLst>
            </p:cNvPr>
            <p:cNvSpPr/>
            <p:nvPr/>
          </p:nvSpPr>
          <p:spPr>
            <a:xfrm>
              <a:off x="5334920" y="3488104"/>
              <a:ext cx="83192" cy="114362"/>
            </a:xfrm>
            <a:custGeom>
              <a:avLst/>
              <a:gdLst/>
              <a:ahLst/>
              <a:cxnLst/>
              <a:rect l="l" t="t" r="r" b="b"/>
              <a:pathLst>
                <a:path w="3168" h="4355" extrusionOk="0">
                  <a:moveTo>
                    <a:pt x="986" y="0"/>
                  </a:moveTo>
                  <a:cubicBezTo>
                    <a:pt x="259" y="0"/>
                    <a:pt x="0" y="996"/>
                    <a:pt x="632" y="1369"/>
                  </a:cubicBezTo>
                  <a:cubicBezTo>
                    <a:pt x="651" y="1378"/>
                    <a:pt x="670" y="1388"/>
                    <a:pt x="689" y="1398"/>
                  </a:cubicBezTo>
                  <a:lnTo>
                    <a:pt x="1244" y="4355"/>
                  </a:lnTo>
                  <a:lnTo>
                    <a:pt x="1732" y="4355"/>
                  </a:lnTo>
                  <a:cubicBezTo>
                    <a:pt x="2173" y="4297"/>
                    <a:pt x="2594" y="4163"/>
                    <a:pt x="2996" y="3982"/>
                  </a:cubicBezTo>
                  <a:cubicBezTo>
                    <a:pt x="3120" y="3934"/>
                    <a:pt x="3168" y="3800"/>
                    <a:pt x="3120" y="3675"/>
                  </a:cubicBezTo>
                  <a:cubicBezTo>
                    <a:pt x="2910" y="3034"/>
                    <a:pt x="2776" y="2364"/>
                    <a:pt x="2718" y="1694"/>
                  </a:cubicBezTo>
                  <a:cubicBezTo>
                    <a:pt x="2651" y="756"/>
                    <a:pt x="1943" y="0"/>
                    <a:pt x="99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006;p76">
              <a:extLst>
                <a:ext uri="{FF2B5EF4-FFF2-40B4-BE49-F238E27FC236}">
                  <a16:creationId xmlns:a16="http://schemas.microsoft.com/office/drawing/2014/main" id="{247F5EC8-B801-496A-A098-A6C69AD2E0FB}"/>
                </a:ext>
              </a:extLst>
            </p:cNvPr>
            <p:cNvSpPr/>
            <p:nvPr/>
          </p:nvSpPr>
          <p:spPr>
            <a:xfrm>
              <a:off x="5302988" y="3574552"/>
              <a:ext cx="114625" cy="101810"/>
            </a:xfrm>
            <a:custGeom>
              <a:avLst/>
              <a:gdLst/>
              <a:ahLst/>
              <a:cxnLst/>
              <a:rect l="l" t="t" r="r" b="b"/>
              <a:pathLst>
                <a:path w="4365" h="3877" extrusionOk="0">
                  <a:moveTo>
                    <a:pt x="1455" y="0"/>
                  </a:moveTo>
                  <a:lnTo>
                    <a:pt x="1455" y="728"/>
                  </a:lnTo>
                  <a:cubicBezTo>
                    <a:pt x="1455" y="910"/>
                    <a:pt x="1350" y="1082"/>
                    <a:pt x="1187" y="1158"/>
                  </a:cubicBezTo>
                  <a:lnTo>
                    <a:pt x="403" y="1551"/>
                  </a:lnTo>
                  <a:cubicBezTo>
                    <a:pt x="163" y="1675"/>
                    <a:pt x="1" y="1924"/>
                    <a:pt x="1" y="2202"/>
                  </a:cubicBezTo>
                  <a:lnTo>
                    <a:pt x="1" y="3637"/>
                  </a:lnTo>
                  <a:cubicBezTo>
                    <a:pt x="1" y="3771"/>
                    <a:pt x="116" y="3876"/>
                    <a:pt x="240" y="3876"/>
                  </a:cubicBezTo>
                  <a:lnTo>
                    <a:pt x="4126" y="3876"/>
                  </a:lnTo>
                  <a:cubicBezTo>
                    <a:pt x="4250" y="3876"/>
                    <a:pt x="4365" y="3771"/>
                    <a:pt x="4365" y="3637"/>
                  </a:cubicBezTo>
                  <a:lnTo>
                    <a:pt x="4365" y="2202"/>
                  </a:lnTo>
                  <a:cubicBezTo>
                    <a:pt x="4365" y="1924"/>
                    <a:pt x="4212" y="1675"/>
                    <a:pt x="3963" y="1551"/>
                  </a:cubicBezTo>
                  <a:lnTo>
                    <a:pt x="3178" y="1158"/>
                  </a:lnTo>
                  <a:cubicBezTo>
                    <a:pt x="3015" y="1082"/>
                    <a:pt x="2910" y="910"/>
                    <a:pt x="2910" y="728"/>
                  </a:cubicBezTo>
                  <a:lnTo>
                    <a:pt x="2910" y="0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007;p76">
              <a:extLst>
                <a:ext uri="{FF2B5EF4-FFF2-40B4-BE49-F238E27FC236}">
                  <a16:creationId xmlns:a16="http://schemas.microsoft.com/office/drawing/2014/main" id="{CF4A7770-54AC-4B7A-8709-881813A049AA}"/>
                </a:ext>
              </a:extLst>
            </p:cNvPr>
            <p:cNvSpPr/>
            <p:nvPr/>
          </p:nvSpPr>
          <p:spPr>
            <a:xfrm>
              <a:off x="5340934" y="3574552"/>
              <a:ext cx="38996" cy="25420"/>
            </a:xfrm>
            <a:custGeom>
              <a:avLst/>
              <a:gdLst/>
              <a:ahLst/>
              <a:cxnLst/>
              <a:rect l="l" t="t" r="r" b="b"/>
              <a:pathLst>
                <a:path w="1485" h="968" extrusionOk="0">
                  <a:moveTo>
                    <a:pt x="10" y="0"/>
                  </a:moveTo>
                  <a:lnTo>
                    <a:pt x="10" y="728"/>
                  </a:lnTo>
                  <a:cubicBezTo>
                    <a:pt x="10" y="756"/>
                    <a:pt x="10" y="785"/>
                    <a:pt x="1" y="823"/>
                  </a:cubicBezTo>
                  <a:cubicBezTo>
                    <a:pt x="231" y="919"/>
                    <a:pt x="489" y="967"/>
                    <a:pt x="738" y="967"/>
                  </a:cubicBezTo>
                  <a:cubicBezTo>
                    <a:pt x="996" y="967"/>
                    <a:pt x="1245" y="919"/>
                    <a:pt x="1484" y="823"/>
                  </a:cubicBezTo>
                  <a:cubicBezTo>
                    <a:pt x="1475" y="785"/>
                    <a:pt x="1465" y="756"/>
                    <a:pt x="1465" y="728"/>
                  </a:cubicBezTo>
                  <a:lnTo>
                    <a:pt x="1465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008;p76">
              <a:extLst>
                <a:ext uri="{FF2B5EF4-FFF2-40B4-BE49-F238E27FC236}">
                  <a16:creationId xmlns:a16="http://schemas.microsoft.com/office/drawing/2014/main" id="{BFAD7435-F2A5-4E29-93B4-CFE1B3F3DA01}"/>
                </a:ext>
              </a:extLst>
            </p:cNvPr>
            <p:cNvSpPr/>
            <p:nvPr/>
          </p:nvSpPr>
          <p:spPr>
            <a:xfrm>
              <a:off x="5302988" y="3607981"/>
              <a:ext cx="114389" cy="68381"/>
            </a:xfrm>
            <a:custGeom>
              <a:avLst/>
              <a:gdLst/>
              <a:ahLst/>
              <a:cxnLst/>
              <a:rect l="l" t="t" r="r" b="b"/>
              <a:pathLst>
                <a:path w="4356" h="2604" extrusionOk="0">
                  <a:moveTo>
                    <a:pt x="958" y="0"/>
                  </a:moveTo>
                  <a:lnTo>
                    <a:pt x="403" y="278"/>
                  </a:lnTo>
                  <a:cubicBezTo>
                    <a:pt x="154" y="402"/>
                    <a:pt x="1" y="651"/>
                    <a:pt x="1" y="929"/>
                  </a:cubicBezTo>
                  <a:lnTo>
                    <a:pt x="1" y="2364"/>
                  </a:lnTo>
                  <a:cubicBezTo>
                    <a:pt x="1" y="2489"/>
                    <a:pt x="106" y="2603"/>
                    <a:pt x="240" y="2603"/>
                  </a:cubicBezTo>
                  <a:lnTo>
                    <a:pt x="4116" y="2603"/>
                  </a:lnTo>
                  <a:cubicBezTo>
                    <a:pt x="4250" y="2603"/>
                    <a:pt x="4355" y="2489"/>
                    <a:pt x="4355" y="2364"/>
                  </a:cubicBezTo>
                  <a:lnTo>
                    <a:pt x="4355" y="929"/>
                  </a:lnTo>
                  <a:cubicBezTo>
                    <a:pt x="4355" y="651"/>
                    <a:pt x="4202" y="402"/>
                    <a:pt x="3963" y="278"/>
                  </a:cubicBezTo>
                  <a:lnTo>
                    <a:pt x="3398" y="0"/>
                  </a:lnTo>
                  <a:cubicBezTo>
                    <a:pt x="3111" y="441"/>
                    <a:pt x="2645" y="661"/>
                    <a:pt x="2178" y="661"/>
                  </a:cubicBezTo>
                  <a:cubicBezTo>
                    <a:pt x="1711" y="661"/>
                    <a:pt x="1245" y="441"/>
                    <a:pt x="958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009;p76">
              <a:extLst>
                <a:ext uri="{FF2B5EF4-FFF2-40B4-BE49-F238E27FC236}">
                  <a16:creationId xmlns:a16="http://schemas.microsoft.com/office/drawing/2014/main" id="{83E39F64-554D-4667-81DF-6708E47FE673}"/>
                </a:ext>
              </a:extLst>
            </p:cNvPr>
            <p:cNvSpPr/>
            <p:nvPr/>
          </p:nvSpPr>
          <p:spPr>
            <a:xfrm>
              <a:off x="5322105" y="3524605"/>
              <a:ext cx="76417" cy="62788"/>
            </a:xfrm>
            <a:custGeom>
              <a:avLst/>
              <a:gdLst/>
              <a:ahLst/>
              <a:cxnLst/>
              <a:rect l="l" t="t" r="r" b="b"/>
              <a:pathLst>
                <a:path w="2910" h="2391" extrusionOk="0">
                  <a:moveTo>
                    <a:pt x="1118" y="0"/>
                  </a:moveTo>
                  <a:cubicBezTo>
                    <a:pt x="1025" y="0"/>
                    <a:pt x="939" y="54"/>
                    <a:pt x="900" y="142"/>
                  </a:cubicBezTo>
                  <a:cubicBezTo>
                    <a:pt x="823" y="304"/>
                    <a:pt x="708" y="457"/>
                    <a:pt x="574" y="582"/>
                  </a:cubicBezTo>
                  <a:cubicBezTo>
                    <a:pt x="440" y="697"/>
                    <a:pt x="297" y="792"/>
                    <a:pt x="144" y="869"/>
                  </a:cubicBezTo>
                  <a:cubicBezTo>
                    <a:pt x="48" y="917"/>
                    <a:pt x="0" y="1022"/>
                    <a:pt x="19" y="1118"/>
                  </a:cubicBezTo>
                  <a:cubicBezTo>
                    <a:pt x="105" y="1845"/>
                    <a:pt x="727" y="2391"/>
                    <a:pt x="1455" y="2391"/>
                  </a:cubicBezTo>
                  <a:cubicBezTo>
                    <a:pt x="2220" y="2391"/>
                    <a:pt x="2852" y="1797"/>
                    <a:pt x="2909" y="1041"/>
                  </a:cubicBezTo>
                  <a:cubicBezTo>
                    <a:pt x="2909" y="965"/>
                    <a:pt x="2881" y="898"/>
                    <a:pt x="2823" y="850"/>
                  </a:cubicBezTo>
                  <a:cubicBezTo>
                    <a:pt x="2345" y="448"/>
                    <a:pt x="1780" y="161"/>
                    <a:pt x="1177" y="8"/>
                  </a:cubicBezTo>
                  <a:cubicBezTo>
                    <a:pt x="1157" y="3"/>
                    <a:pt x="1137" y="0"/>
                    <a:pt x="1118" y="0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010;p76">
              <a:extLst>
                <a:ext uri="{FF2B5EF4-FFF2-40B4-BE49-F238E27FC236}">
                  <a16:creationId xmlns:a16="http://schemas.microsoft.com/office/drawing/2014/main" id="{63B83E93-2458-4B96-90F7-D40D524FBE61}"/>
                </a:ext>
              </a:extLst>
            </p:cNvPr>
            <p:cNvSpPr/>
            <p:nvPr/>
          </p:nvSpPr>
          <p:spPr>
            <a:xfrm>
              <a:off x="5322105" y="3524841"/>
              <a:ext cx="76417" cy="62052"/>
            </a:xfrm>
            <a:custGeom>
              <a:avLst/>
              <a:gdLst/>
              <a:ahLst/>
              <a:cxnLst/>
              <a:rect l="l" t="t" r="r" b="b"/>
              <a:pathLst>
                <a:path w="2910" h="2363" extrusionOk="0">
                  <a:moveTo>
                    <a:pt x="1118" y="1"/>
                  </a:moveTo>
                  <a:cubicBezTo>
                    <a:pt x="1025" y="1"/>
                    <a:pt x="941" y="55"/>
                    <a:pt x="909" y="142"/>
                  </a:cubicBezTo>
                  <a:cubicBezTo>
                    <a:pt x="842" y="257"/>
                    <a:pt x="775" y="362"/>
                    <a:pt x="680" y="467"/>
                  </a:cubicBezTo>
                  <a:cubicBezTo>
                    <a:pt x="651" y="506"/>
                    <a:pt x="613" y="544"/>
                    <a:pt x="574" y="573"/>
                  </a:cubicBezTo>
                  <a:cubicBezTo>
                    <a:pt x="440" y="688"/>
                    <a:pt x="297" y="783"/>
                    <a:pt x="144" y="869"/>
                  </a:cubicBezTo>
                  <a:cubicBezTo>
                    <a:pt x="48" y="908"/>
                    <a:pt x="0" y="1013"/>
                    <a:pt x="19" y="1118"/>
                  </a:cubicBezTo>
                  <a:cubicBezTo>
                    <a:pt x="105" y="1759"/>
                    <a:pt x="593" y="2267"/>
                    <a:pt x="1235" y="2362"/>
                  </a:cubicBezTo>
                  <a:cubicBezTo>
                    <a:pt x="900" y="2161"/>
                    <a:pt x="708" y="1788"/>
                    <a:pt x="727" y="1405"/>
                  </a:cubicBezTo>
                  <a:lnTo>
                    <a:pt x="727" y="1061"/>
                  </a:lnTo>
                  <a:cubicBezTo>
                    <a:pt x="785" y="1013"/>
                    <a:pt x="842" y="975"/>
                    <a:pt x="900" y="927"/>
                  </a:cubicBezTo>
                  <a:cubicBezTo>
                    <a:pt x="1034" y="812"/>
                    <a:pt x="1148" y="668"/>
                    <a:pt x="1244" y="515"/>
                  </a:cubicBezTo>
                  <a:cubicBezTo>
                    <a:pt x="1704" y="659"/>
                    <a:pt x="2134" y="898"/>
                    <a:pt x="2507" y="1204"/>
                  </a:cubicBezTo>
                  <a:cubicBezTo>
                    <a:pt x="2555" y="1243"/>
                    <a:pt x="2670" y="1348"/>
                    <a:pt x="2795" y="1472"/>
                  </a:cubicBezTo>
                  <a:cubicBezTo>
                    <a:pt x="2862" y="1338"/>
                    <a:pt x="2890" y="1185"/>
                    <a:pt x="2909" y="1032"/>
                  </a:cubicBezTo>
                  <a:cubicBezTo>
                    <a:pt x="2909" y="965"/>
                    <a:pt x="2881" y="889"/>
                    <a:pt x="2823" y="841"/>
                  </a:cubicBezTo>
                  <a:cubicBezTo>
                    <a:pt x="2345" y="448"/>
                    <a:pt x="1780" y="161"/>
                    <a:pt x="1177" y="8"/>
                  </a:cubicBezTo>
                  <a:cubicBezTo>
                    <a:pt x="1157" y="3"/>
                    <a:pt x="1137" y="1"/>
                    <a:pt x="1118" y="1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011;p76">
              <a:extLst>
                <a:ext uri="{FF2B5EF4-FFF2-40B4-BE49-F238E27FC236}">
                  <a16:creationId xmlns:a16="http://schemas.microsoft.com/office/drawing/2014/main" id="{24711C21-38F0-4157-A4EC-4C01F9C95E21}"/>
                </a:ext>
              </a:extLst>
            </p:cNvPr>
            <p:cNvSpPr/>
            <p:nvPr/>
          </p:nvSpPr>
          <p:spPr>
            <a:xfrm>
              <a:off x="5302988" y="3621032"/>
              <a:ext cx="25420" cy="55330"/>
            </a:xfrm>
            <a:custGeom>
              <a:avLst/>
              <a:gdLst/>
              <a:ahLst/>
              <a:cxnLst/>
              <a:rect l="l" t="t" r="r" b="b"/>
              <a:pathLst>
                <a:path w="968" h="2107" extrusionOk="0">
                  <a:moveTo>
                    <a:pt x="154" y="1"/>
                  </a:moveTo>
                  <a:cubicBezTo>
                    <a:pt x="58" y="125"/>
                    <a:pt x="1" y="278"/>
                    <a:pt x="1" y="432"/>
                  </a:cubicBezTo>
                  <a:lnTo>
                    <a:pt x="1" y="1867"/>
                  </a:lnTo>
                  <a:cubicBezTo>
                    <a:pt x="1" y="2001"/>
                    <a:pt x="106" y="2106"/>
                    <a:pt x="240" y="2106"/>
                  </a:cubicBezTo>
                  <a:lnTo>
                    <a:pt x="967" y="2106"/>
                  </a:lnTo>
                  <a:lnTo>
                    <a:pt x="967" y="891"/>
                  </a:lnTo>
                  <a:cubicBezTo>
                    <a:pt x="967" y="738"/>
                    <a:pt x="900" y="604"/>
                    <a:pt x="785" y="508"/>
                  </a:cubicBezTo>
                  <a:lnTo>
                    <a:pt x="154" y="1"/>
                  </a:ln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012;p76">
              <a:extLst>
                <a:ext uri="{FF2B5EF4-FFF2-40B4-BE49-F238E27FC236}">
                  <a16:creationId xmlns:a16="http://schemas.microsoft.com/office/drawing/2014/main" id="{45EBFFF0-E40A-4526-A698-517702ABEDB0}"/>
                </a:ext>
              </a:extLst>
            </p:cNvPr>
            <p:cNvSpPr/>
            <p:nvPr/>
          </p:nvSpPr>
          <p:spPr>
            <a:xfrm>
              <a:off x="5392219" y="3587367"/>
              <a:ext cx="216146" cy="88995"/>
            </a:xfrm>
            <a:custGeom>
              <a:avLst/>
              <a:gdLst/>
              <a:ahLst/>
              <a:cxnLst/>
              <a:rect l="l" t="t" r="r" b="b"/>
              <a:pathLst>
                <a:path w="8231" h="3389" extrusionOk="0">
                  <a:moveTo>
                    <a:pt x="2661" y="1"/>
                  </a:moveTo>
                  <a:lnTo>
                    <a:pt x="632" y="737"/>
                  </a:lnTo>
                  <a:cubicBezTo>
                    <a:pt x="249" y="871"/>
                    <a:pt x="0" y="1235"/>
                    <a:pt x="0" y="1647"/>
                  </a:cubicBezTo>
                  <a:lnTo>
                    <a:pt x="0" y="3149"/>
                  </a:lnTo>
                  <a:cubicBezTo>
                    <a:pt x="0" y="3274"/>
                    <a:pt x="105" y="3388"/>
                    <a:pt x="239" y="3388"/>
                  </a:cubicBezTo>
                  <a:lnTo>
                    <a:pt x="7991" y="3388"/>
                  </a:lnTo>
                  <a:cubicBezTo>
                    <a:pt x="8125" y="3388"/>
                    <a:pt x="8231" y="3274"/>
                    <a:pt x="8231" y="3149"/>
                  </a:cubicBezTo>
                  <a:lnTo>
                    <a:pt x="8231" y="1647"/>
                  </a:lnTo>
                  <a:cubicBezTo>
                    <a:pt x="8231" y="1235"/>
                    <a:pt x="7982" y="871"/>
                    <a:pt x="7599" y="737"/>
                  </a:cubicBezTo>
                  <a:lnTo>
                    <a:pt x="5570" y="1"/>
                  </a:lnTo>
                  <a:lnTo>
                    <a:pt x="4115" y="479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013;p76">
              <a:extLst>
                <a:ext uri="{FF2B5EF4-FFF2-40B4-BE49-F238E27FC236}">
                  <a16:creationId xmlns:a16="http://schemas.microsoft.com/office/drawing/2014/main" id="{AA7D1251-FE30-4F62-B0F2-12235B028A79}"/>
                </a:ext>
              </a:extLst>
            </p:cNvPr>
            <p:cNvSpPr/>
            <p:nvPr/>
          </p:nvSpPr>
          <p:spPr>
            <a:xfrm>
              <a:off x="5487701" y="3612760"/>
              <a:ext cx="25420" cy="63602"/>
            </a:xfrm>
            <a:custGeom>
              <a:avLst/>
              <a:gdLst/>
              <a:ahLst/>
              <a:cxnLst/>
              <a:rect l="l" t="t" r="r" b="b"/>
              <a:pathLst>
                <a:path w="968" h="2422" extrusionOk="0">
                  <a:moveTo>
                    <a:pt x="231" y="0"/>
                  </a:moveTo>
                  <a:lnTo>
                    <a:pt x="1" y="2421"/>
                  </a:lnTo>
                  <a:lnTo>
                    <a:pt x="967" y="2421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rgbClr val="6379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014;p76">
              <a:extLst>
                <a:ext uri="{FF2B5EF4-FFF2-40B4-BE49-F238E27FC236}">
                  <a16:creationId xmlns:a16="http://schemas.microsoft.com/office/drawing/2014/main" id="{2EB01457-2DFF-4F08-B7E8-15E38BB8197E}"/>
                </a:ext>
              </a:extLst>
            </p:cNvPr>
            <p:cNvSpPr/>
            <p:nvPr/>
          </p:nvSpPr>
          <p:spPr>
            <a:xfrm>
              <a:off x="5489224" y="3599945"/>
              <a:ext cx="22400" cy="21638"/>
            </a:xfrm>
            <a:custGeom>
              <a:avLst/>
              <a:gdLst/>
              <a:ahLst/>
              <a:cxnLst/>
              <a:rect l="l" t="t" r="r" b="b"/>
              <a:pathLst>
                <a:path w="853" h="824" extrusionOk="0">
                  <a:moveTo>
                    <a:pt x="0" y="0"/>
                  </a:moveTo>
                  <a:lnTo>
                    <a:pt x="0" y="651"/>
                  </a:lnTo>
                  <a:cubicBezTo>
                    <a:pt x="0" y="747"/>
                    <a:pt x="77" y="823"/>
                    <a:pt x="173" y="823"/>
                  </a:cubicBezTo>
                  <a:lnTo>
                    <a:pt x="680" y="823"/>
                  </a:lnTo>
                  <a:cubicBezTo>
                    <a:pt x="775" y="823"/>
                    <a:pt x="852" y="747"/>
                    <a:pt x="852" y="651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rgbClr val="4B63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015;p76">
              <a:extLst>
                <a:ext uri="{FF2B5EF4-FFF2-40B4-BE49-F238E27FC236}">
                  <a16:creationId xmlns:a16="http://schemas.microsoft.com/office/drawing/2014/main" id="{0CCBF4DF-2D05-47FE-922F-A906255FFBE8}"/>
                </a:ext>
              </a:extLst>
            </p:cNvPr>
            <p:cNvSpPr/>
            <p:nvPr/>
          </p:nvSpPr>
          <p:spPr>
            <a:xfrm>
              <a:off x="5570394" y="3613259"/>
              <a:ext cx="38235" cy="63103"/>
            </a:xfrm>
            <a:custGeom>
              <a:avLst/>
              <a:gdLst/>
              <a:ahLst/>
              <a:cxnLst/>
              <a:rect l="l" t="t" r="r" b="b"/>
              <a:pathLst>
                <a:path w="1456" h="2403" extrusionOk="0">
                  <a:moveTo>
                    <a:pt x="1187" y="0"/>
                  </a:moveTo>
                  <a:lnTo>
                    <a:pt x="288" y="900"/>
                  </a:lnTo>
                  <a:cubicBezTo>
                    <a:pt x="106" y="1082"/>
                    <a:pt x="1" y="1331"/>
                    <a:pt x="1" y="1589"/>
                  </a:cubicBezTo>
                  <a:lnTo>
                    <a:pt x="1" y="2402"/>
                  </a:lnTo>
                  <a:lnTo>
                    <a:pt x="1216" y="2402"/>
                  </a:lnTo>
                  <a:cubicBezTo>
                    <a:pt x="1340" y="2402"/>
                    <a:pt x="1455" y="2288"/>
                    <a:pt x="1455" y="2163"/>
                  </a:cubicBezTo>
                  <a:lnTo>
                    <a:pt x="1455" y="661"/>
                  </a:lnTo>
                  <a:cubicBezTo>
                    <a:pt x="1446" y="412"/>
                    <a:pt x="1359" y="173"/>
                    <a:pt x="118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016;p76">
              <a:extLst>
                <a:ext uri="{FF2B5EF4-FFF2-40B4-BE49-F238E27FC236}">
                  <a16:creationId xmlns:a16="http://schemas.microsoft.com/office/drawing/2014/main" id="{1C175A28-F8FF-458F-B4EE-30A2615B3D3B}"/>
                </a:ext>
              </a:extLst>
            </p:cNvPr>
            <p:cNvSpPr/>
            <p:nvPr/>
          </p:nvSpPr>
          <p:spPr>
            <a:xfrm>
              <a:off x="5430165" y="3389839"/>
              <a:ext cx="140255" cy="101810"/>
            </a:xfrm>
            <a:custGeom>
              <a:avLst/>
              <a:gdLst/>
              <a:ahLst/>
              <a:cxnLst/>
              <a:rect l="l" t="t" r="r" b="b"/>
              <a:pathLst>
                <a:path w="5341" h="3877" extrusionOk="0">
                  <a:moveTo>
                    <a:pt x="1943" y="0"/>
                  </a:moveTo>
                  <a:cubicBezTo>
                    <a:pt x="871" y="0"/>
                    <a:pt x="10" y="871"/>
                    <a:pt x="10" y="1943"/>
                  </a:cubicBezTo>
                  <a:lnTo>
                    <a:pt x="10" y="2517"/>
                  </a:lnTo>
                  <a:cubicBezTo>
                    <a:pt x="0" y="2776"/>
                    <a:pt x="48" y="3034"/>
                    <a:pt x="125" y="3283"/>
                  </a:cubicBezTo>
                  <a:lnTo>
                    <a:pt x="211" y="3522"/>
                  </a:lnTo>
                  <a:cubicBezTo>
                    <a:pt x="230" y="3599"/>
                    <a:pt x="240" y="3675"/>
                    <a:pt x="240" y="3752"/>
                  </a:cubicBezTo>
                  <a:lnTo>
                    <a:pt x="240" y="3876"/>
                  </a:lnTo>
                  <a:lnTo>
                    <a:pt x="5092" y="3876"/>
                  </a:lnTo>
                  <a:lnTo>
                    <a:pt x="5092" y="3752"/>
                  </a:lnTo>
                  <a:cubicBezTo>
                    <a:pt x="5092" y="3675"/>
                    <a:pt x="5101" y="3599"/>
                    <a:pt x="5130" y="3522"/>
                  </a:cubicBezTo>
                  <a:lnTo>
                    <a:pt x="5207" y="3283"/>
                  </a:lnTo>
                  <a:cubicBezTo>
                    <a:pt x="5293" y="3034"/>
                    <a:pt x="5331" y="2785"/>
                    <a:pt x="5341" y="2517"/>
                  </a:cubicBezTo>
                  <a:lnTo>
                    <a:pt x="5341" y="488"/>
                  </a:lnTo>
                  <a:cubicBezTo>
                    <a:pt x="5341" y="220"/>
                    <a:pt x="5120" y="0"/>
                    <a:pt x="485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017;p76">
              <a:extLst>
                <a:ext uri="{FF2B5EF4-FFF2-40B4-BE49-F238E27FC236}">
                  <a16:creationId xmlns:a16="http://schemas.microsoft.com/office/drawing/2014/main" id="{1A8E237D-83F4-4B61-86BB-047CDCA49041}"/>
                </a:ext>
              </a:extLst>
            </p:cNvPr>
            <p:cNvSpPr/>
            <p:nvPr/>
          </p:nvSpPr>
          <p:spPr>
            <a:xfrm>
              <a:off x="5462071" y="3390338"/>
              <a:ext cx="108086" cy="101547"/>
            </a:xfrm>
            <a:custGeom>
              <a:avLst/>
              <a:gdLst/>
              <a:ahLst/>
              <a:cxnLst/>
              <a:rect l="l" t="t" r="r" b="b"/>
              <a:pathLst>
                <a:path w="4116" h="3867" extrusionOk="0">
                  <a:moveTo>
                    <a:pt x="986" y="0"/>
                  </a:moveTo>
                  <a:cubicBezTo>
                    <a:pt x="441" y="0"/>
                    <a:pt x="10" y="431"/>
                    <a:pt x="1" y="977"/>
                  </a:cubicBezTo>
                  <a:cubicBezTo>
                    <a:pt x="1" y="1513"/>
                    <a:pt x="441" y="1953"/>
                    <a:pt x="986" y="1953"/>
                  </a:cubicBezTo>
                  <a:lnTo>
                    <a:pt x="1120" y="1953"/>
                  </a:lnTo>
                  <a:lnTo>
                    <a:pt x="1187" y="3867"/>
                  </a:lnTo>
                  <a:lnTo>
                    <a:pt x="3877" y="3867"/>
                  </a:lnTo>
                  <a:lnTo>
                    <a:pt x="3877" y="3752"/>
                  </a:lnTo>
                  <a:cubicBezTo>
                    <a:pt x="3877" y="3675"/>
                    <a:pt x="3896" y="3599"/>
                    <a:pt x="3915" y="3522"/>
                  </a:cubicBezTo>
                  <a:lnTo>
                    <a:pt x="4001" y="3283"/>
                  </a:lnTo>
                  <a:cubicBezTo>
                    <a:pt x="4078" y="3034"/>
                    <a:pt x="4116" y="2776"/>
                    <a:pt x="4116" y="2517"/>
                  </a:cubicBezTo>
                  <a:lnTo>
                    <a:pt x="4116" y="479"/>
                  </a:lnTo>
                  <a:cubicBezTo>
                    <a:pt x="4116" y="211"/>
                    <a:pt x="3896" y="0"/>
                    <a:pt x="363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018;p76">
              <a:extLst>
                <a:ext uri="{FF2B5EF4-FFF2-40B4-BE49-F238E27FC236}">
                  <a16:creationId xmlns:a16="http://schemas.microsoft.com/office/drawing/2014/main" id="{31852B28-F9AC-4DA3-B71A-E8DCE37997A8}"/>
                </a:ext>
              </a:extLst>
            </p:cNvPr>
            <p:cNvSpPr/>
            <p:nvPr/>
          </p:nvSpPr>
          <p:spPr>
            <a:xfrm>
              <a:off x="5462071" y="3542646"/>
              <a:ext cx="76443" cy="57326"/>
            </a:xfrm>
            <a:custGeom>
              <a:avLst/>
              <a:gdLst/>
              <a:ahLst/>
              <a:cxnLst/>
              <a:rect l="l" t="t" r="r" b="b"/>
              <a:pathLst>
                <a:path w="2911" h="2183" extrusionOk="0">
                  <a:moveTo>
                    <a:pt x="1" y="0"/>
                  </a:moveTo>
                  <a:lnTo>
                    <a:pt x="1" y="2182"/>
                  </a:lnTo>
                  <a:lnTo>
                    <a:pt x="2910" y="2182"/>
                  </a:lnTo>
                  <a:lnTo>
                    <a:pt x="2910" y="0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019;p76">
              <a:extLst>
                <a:ext uri="{FF2B5EF4-FFF2-40B4-BE49-F238E27FC236}">
                  <a16:creationId xmlns:a16="http://schemas.microsoft.com/office/drawing/2014/main" id="{854A2DE7-A20F-46D2-88EA-6A7963408FB4}"/>
                </a:ext>
              </a:extLst>
            </p:cNvPr>
            <p:cNvSpPr/>
            <p:nvPr/>
          </p:nvSpPr>
          <p:spPr>
            <a:xfrm>
              <a:off x="5462071" y="3542646"/>
              <a:ext cx="76443" cy="31985"/>
            </a:xfrm>
            <a:custGeom>
              <a:avLst/>
              <a:gdLst/>
              <a:ahLst/>
              <a:cxnLst/>
              <a:rect l="l" t="t" r="r" b="b"/>
              <a:pathLst>
                <a:path w="2911" h="1218" extrusionOk="0">
                  <a:moveTo>
                    <a:pt x="1" y="0"/>
                  </a:moveTo>
                  <a:lnTo>
                    <a:pt x="1" y="823"/>
                  </a:lnTo>
                  <a:cubicBezTo>
                    <a:pt x="451" y="1086"/>
                    <a:pt x="953" y="1218"/>
                    <a:pt x="1455" y="1218"/>
                  </a:cubicBezTo>
                  <a:cubicBezTo>
                    <a:pt x="1958" y="1218"/>
                    <a:pt x="2460" y="1086"/>
                    <a:pt x="2910" y="823"/>
                  </a:cubicBezTo>
                  <a:lnTo>
                    <a:pt x="2910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020;p76">
              <a:extLst>
                <a:ext uri="{FF2B5EF4-FFF2-40B4-BE49-F238E27FC236}">
                  <a16:creationId xmlns:a16="http://schemas.microsoft.com/office/drawing/2014/main" id="{375C9C22-3B97-41B3-9B55-8D81276AC582}"/>
                </a:ext>
              </a:extLst>
            </p:cNvPr>
            <p:cNvSpPr/>
            <p:nvPr/>
          </p:nvSpPr>
          <p:spPr>
            <a:xfrm>
              <a:off x="5449519" y="3576600"/>
              <a:ext cx="50787" cy="45535"/>
            </a:xfrm>
            <a:custGeom>
              <a:avLst/>
              <a:gdLst/>
              <a:ahLst/>
              <a:cxnLst/>
              <a:rect l="l" t="t" r="r" b="b"/>
              <a:pathLst>
                <a:path w="1934" h="1734" extrusionOk="0">
                  <a:moveTo>
                    <a:pt x="427" y="1"/>
                  </a:moveTo>
                  <a:cubicBezTo>
                    <a:pt x="337" y="1"/>
                    <a:pt x="250" y="52"/>
                    <a:pt x="211" y="143"/>
                  </a:cubicBezTo>
                  <a:lnTo>
                    <a:pt x="0" y="583"/>
                  </a:lnTo>
                  <a:lnTo>
                    <a:pt x="804" y="1636"/>
                  </a:lnTo>
                  <a:cubicBezTo>
                    <a:pt x="852" y="1699"/>
                    <a:pt x="926" y="1733"/>
                    <a:pt x="999" y="1733"/>
                  </a:cubicBezTo>
                  <a:cubicBezTo>
                    <a:pt x="1058" y="1733"/>
                    <a:pt x="1116" y="1711"/>
                    <a:pt x="1158" y="1664"/>
                  </a:cubicBezTo>
                  <a:lnTo>
                    <a:pt x="1933" y="889"/>
                  </a:lnTo>
                  <a:lnTo>
                    <a:pt x="555" y="37"/>
                  </a:lnTo>
                  <a:cubicBezTo>
                    <a:pt x="515" y="12"/>
                    <a:pt x="471" y="1"/>
                    <a:pt x="42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021;p76">
              <a:extLst>
                <a:ext uri="{FF2B5EF4-FFF2-40B4-BE49-F238E27FC236}">
                  <a16:creationId xmlns:a16="http://schemas.microsoft.com/office/drawing/2014/main" id="{93012E67-282C-4413-9D30-082D1E76199B}"/>
                </a:ext>
              </a:extLst>
            </p:cNvPr>
            <p:cNvSpPr/>
            <p:nvPr/>
          </p:nvSpPr>
          <p:spPr>
            <a:xfrm>
              <a:off x="5500279" y="3576600"/>
              <a:ext cx="50787" cy="45535"/>
            </a:xfrm>
            <a:custGeom>
              <a:avLst/>
              <a:gdLst/>
              <a:ahLst/>
              <a:cxnLst/>
              <a:rect l="l" t="t" r="r" b="b"/>
              <a:pathLst>
                <a:path w="1934" h="1734" extrusionOk="0">
                  <a:moveTo>
                    <a:pt x="1507" y="1"/>
                  </a:moveTo>
                  <a:cubicBezTo>
                    <a:pt x="1463" y="1"/>
                    <a:pt x="1419" y="12"/>
                    <a:pt x="1379" y="37"/>
                  </a:cubicBezTo>
                  <a:lnTo>
                    <a:pt x="0" y="889"/>
                  </a:lnTo>
                  <a:lnTo>
                    <a:pt x="776" y="1664"/>
                  </a:lnTo>
                  <a:cubicBezTo>
                    <a:pt x="823" y="1711"/>
                    <a:pt x="881" y="1733"/>
                    <a:pt x="939" y="1733"/>
                  </a:cubicBezTo>
                  <a:cubicBezTo>
                    <a:pt x="1011" y="1733"/>
                    <a:pt x="1082" y="1699"/>
                    <a:pt x="1130" y="1636"/>
                  </a:cubicBezTo>
                  <a:lnTo>
                    <a:pt x="1934" y="583"/>
                  </a:lnTo>
                  <a:lnTo>
                    <a:pt x="1723" y="143"/>
                  </a:lnTo>
                  <a:cubicBezTo>
                    <a:pt x="1684" y="52"/>
                    <a:pt x="1597" y="1"/>
                    <a:pt x="150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022;p76">
              <a:extLst>
                <a:ext uri="{FF2B5EF4-FFF2-40B4-BE49-F238E27FC236}">
                  <a16:creationId xmlns:a16="http://schemas.microsoft.com/office/drawing/2014/main" id="{FC8E7E6D-A696-4467-954F-8F4C51536640}"/>
                </a:ext>
              </a:extLst>
            </p:cNvPr>
            <p:cNvSpPr/>
            <p:nvPr/>
          </p:nvSpPr>
          <p:spPr>
            <a:xfrm>
              <a:off x="5436704" y="3441545"/>
              <a:ext cx="127177" cy="120218"/>
            </a:xfrm>
            <a:custGeom>
              <a:avLst/>
              <a:gdLst/>
              <a:ahLst/>
              <a:cxnLst/>
              <a:rect l="l" t="t" r="r" b="b"/>
              <a:pathLst>
                <a:path w="4843" h="4578" extrusionOk="0">
                  <a:moveTo>
                    <a:pt x="2088" y="0"/>
                  </a:moveTo>
                  <a:cubicBezTo>
                    <a:pt x="1472" y="0"/>
                    <a:pt x="939" y="103"/>
                    <a:pt x="670" y="165"/>
                  </a:cubicBezTo>
                  <a:cubicBezTo>
                    <a:pt x="555" y="194"/>
                    <a:pt x="479" y="290"/>
                    <a:pt x="488" y="405"/>
                  </a:cubicBezTo>
                  <a:lnTo>
                    <a:pt x="488" y="989"/>
                  </a:lnTo>
                  <a:cubicBezTo>
                    <a:pt x="488" y="1113"/>
                    <a:pt x="431" y="1237"/>
                    <a:pt x="345" y="1333"/>
                  </a:cubicBezTo>
                  <a:lnTo>
                    <a:pt x="144" y="1534"/>
                  </a:lnTo>
                  <a:cubicBezTo>
                    <a:pt x="48" y="1620"/>
                    <a:pt x="0" y="1745"/>
                    <a:pt x="0" y="1869"/>
                  </a:cubicBezTo>
                  <a:lnTo>
                    <a:pt x="0" y="2156"/>
                  </a:lnTo>
                  <a:cubicBezTo>
                    <a:pt x="0" y="3496"/>
                    <a:pt x="1082" y="4577"/>
                    <a:pt x="2421" y="4577"/>
                  </a:cubicBezTo>
                  <a:cubicBezTo>
                    <a:pt x="3761" y="4577"/>
                    <a:pt x="4843" y="3496"/>
                    <a:pt x="4843" y="2156"/>
                  </a:cubicBezTo>
                  <a:lnTo>
                    <a:pt x="4843" y="1869"/>
                  </a:lnTo>
                  <a:cubicBezTo>
                    <a:pt x="4843" y="1745"/>
                    <a:pt x="4795" y="1620"/>
                    <a:pt x="4699" y="1524"/>
                  </a:cubicBezTo>
                  <a:lnTo>
                    <a:pt x="4498" y="1323"/>
                  </a:lnTo>
                  <a:cubicBezTo>
                    <a:pt x="4412" y="1237"/>
                    <a:pt x="4355" y="1113"/>
                    <a:pt x="4355" y="989"/>
                  </a:cubicBezTo>
                  <a:lnTo>
                    <a:pt x="4355" y="855"/>
                  </a:lnTo>
                  <a:cubicBezTo>
                    <a:pt x="4364" y="759"/>
                    <a:pt x="4316" y="663"/>
                    <a:pt x="4240" y="606"/>
                  </a:cubicBezTo>
                  <a:cubicBezTo>
                    <a:pt x="3593" y="132"/>
                    <a:pt x="2788" y="0"/>
                    <a:pt x="2088" y="0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0023;p76">
              <a:extLst>
                <a:ext uri="{FF2B5EF4-FFF2-40B4-BE49-F238E27FC236}">
                  <a16:creationId xmlns:a16="http://schemas.microsoft.com/office/drawing/2014/main" id="{FF3F571E-9AB4-4370-BE5B-7BED48B35061}"/>
                </a:ext>
              </a:extLst>
            </p:cNvPr>
            <p:cNvSpPr/>
            <p:nvPr/>
          </p:nvSpPr>
          <p:spPr>
            <a:xfrm>
              <a:off x="5436704" y="3441676"/>
              <a:ext cx="114625" cy="119588"/>
            </a:xfrm>
            <a:custGeom>
              <a:avLst/>
              <a:gdLst/>
              <a:ahLst/>
              <a:cxnLst/>
              <a:rect l="l" t="t" r="r" b="b"/>
              <a:pathLst>
                <a:path w="4365" h="4554" extrusionOk="0">
                  <a:moveTo>
                    <a:pt x="2098" y="0"/>
                  </a:moveTo>
                  <a:cubicBezTo>
                    <a:pt x="1869" y="0"/>
                    <a:pt x="1651" y="15"/>
                    <a:pt x="1455" y="36"/>
                  </a:cubicBezTo>
                  <a:cubicBezTo>
                    <a:pt x="1187" y="65"/>
                    <a:pt x="928" y="103"/>
                    <a:pt x="670" y="170"/>
                  </a:cubicBezTo>
                  <a:cubicBezTo>
                    <a:pt x="555" y="189"/>
                    <a:pt x="479" y="294"/>
                    <a:pt x="488" y="409"/>
                  </a:cubicBezTo>
                  <a:lnTo>
                    <a:pt x="488" y="984"/>
                  </a:lnTo>
                  <a:cubicBezTo>
                    <a:pt x="488" y="1117"/>
                    <a:pt x="431" y="1242"/>
                    <a:pt x="345" y="1328"/>
                  </a:cubicBezTo>
                  <a:lnTo>
                    <a:pt x="144" y="1529"/>
                  </a:lnTo>
                  <a:cubicBezTo>
                    <a:pt x="48" y="1615"/>
                    <a:pt x="0" y="1740"/>
                    <a:pt x="0" y="1874"/>
                  </a:cubicBezTo>
                  <a:lnTo>
                    <a:pt x="0" y="2151"/>
                  </a:lnTo>
                  <a:cubicBezTo>
                    <a:pt x="0" y="3376"/>
                    <a:pt x="919" y="4410"/>
                    <a:pt x="2134" y="4553"/>
                  </a:cubicBezTo>
                  <a:cubicBezTo>
                    <a:pt x="1704" y="4103"/>
                    <a:pt x="1455" y="3510"/>
                    <a:pt x="1455" y="2878"/>
                  </a:cubicBezTo>
                  <a:lnTo>
                    <a:pt x="1455" y="1108"/>
                  </a:lnTo>
                  <a:cubicBezTo>
                    <a:pt x="1464" y="869"/>
                    <a:pt x="1646" y="658"/>
                    <a:pt x="1885" y="629"/>
                  </a:cubicBezTo>
                  <a:cubicBezTo>
                    <a:pt x="2077" y="604"/>
                    <a:pt x="2320" y="583"/>
                    <a:pt x="2589" y="583"/>
                  </a:cubicBezTo>
                  <a:cubicBezTo>
                    <a:pt x="3141" y="583"/>
                    <a:pt x="3805" y="671"/>
                    <a:pt x="4364" y="993"/>
                  </a:cubicBezTo>
                  <a:lnTo>
                    <a:pt x="4364" y="859"/>
                  </a:lnTo>
                  <a:cubicBezTo>
                    <a:pt x="4364" y="754"/>
                    <a:pt x="4316" y="658"/>
                    <a:pt x="4240" y="601"/>
                  </a:cubicBezTo>
                  <a:cubicBezTo>
                    <a:pt x="3599" y="133"/>
                    <a:pt x="2795" y="0"/>
                    <a:pt x="2098" y="0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024;p76">
              <a:extLst>
                <a:ext uri="{FF2B5EF4-FFF2-40B4-BE49-F238E27FC236}">
                  <a16:creationId xmlns:a16="http://schemas.microsoft.com/office/drawing/2014/main" id="{B809B25B-5231-442D-A545-099A2603B641}"/>
                </a:ext>
              </a:extLst>
            </p:cNvPr>
            <p:cNvSpPr/>
            <p:nvPr/>
          </p:nvSpPr>
          <p:spPr>
            <a:xfrm>
              <a:off x="5392219" y="3613259"/>
              <a:ext cx="37972" cy="63103"/>
            </a:xfrm>
            <a:custGeom>
              <a:avLst/>
              <a:gdLst/>
              <a:ahLst/>
              <a:cxnLst/>
              <a:rect l="l" t="t" r="r" b="b"/>
              <a:pathLst>
                <a:path w="1446" h="2403" extrusionOk="0">
                  <a:moveTo>
                    <a:pt x="259" y="0"/>
                  </a:moveTo>
                  <a:cubicBezTo>
                    <a:pt x="96" y="173"/>
                    <a:pt x="0" y="412"/>
                    <a:pt x="0" y="661"/>
                  </a:cubicBezTo>
                  <a:lnTo>
                    <a:pt x="0" y="2163"/>
                  </a:lnTo>
                  <a:cubicBezTo>
                    <a:pt x="0" y="2288"/>
                    <a:pt x="105" y="2402"/>
                    <a:pt x="239" y="2402"/>
                  </a:cubicBezTo>
                  <a:lnTo>
                    <a:pt x="1445" y="2402"/>
                  </a:lnTo>
                  <a:lnTo>
                    <a:pt x="1445" y="1589"/>
                  </a:lnTo>
                  <a:cubicBezTo>
                    <a:pt x="1445" y="1331"/>
                    <a:pt x="1350" y="1082"/>
                    <a:pt x="1168" y="900"/>
                  </a:cubicBezTo>
                  <a:lnTo>
                    <a:pt x="259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" name="Flowchart: Connector 164">
            <a:extLst>
              <a:ext uri="{FF2B5EF4-FFF2-40B4-BE49-F238E27FC236}">
                <a16:creationId xmlns:a16="http://schemas.microsoft.com/office/drawing/2014/main" id="{ADEF1627-4D85-4088-9DB0-F77159474437}"/>
              </a:ext>
            </a:extLst>
          </p:cNvPr>
          <p:cNvSpPr/>
          <p:nvPr/>
        </p:nvSpPr>
        <p:spPr>
          <a:xfrm>
            <a:off x="3755671" y="2959683"/>
            <a:ext cx="591569" cy="557384"/>
          </a:xfrm>
          <a:prstGeom prst="flowChartConnec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9B3B7B5B-F506-4C20-B222-4DCE959F5D1F}"/>
              </a:ext>
            </a:extLst>
          </p:cNvPr>
          <p:cNvSpPr/>
          <p:nvPr/>
        </p:nvSpPr>
        <p:spPr>
          <a:xfrm>
            <a:off x="5469578" y="1523581"/>
            <a:ext cx="912200" cy="9122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D6A75FEA-59A2-47DB-8B87-AB4B75EBC019}"/>
              </a:ext>
            </a:extLst>
          </p:cNvPr>
          <p:cNvCxnSpPr>
            <a:endCxn id="8" idx="1"/>
          </p:cNvCxnSpPr>
          <p:nvPr/>
        </p:nvCxnSpPr>
        <p:spPr>
          <a:xfrm flipH="1">
            <a:off x="5989294" y="978858"/>
            <a:ext cx="7257" cy="98344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8" name="Ribbon: Tilted Down 167">
            <a:extLst>
              <a:ext uri="{FF2B5EF4-FFF2-40B4-BE49-F238E27FC236}">
                <a16:creationId xmlns:a16="http://schemas.microsoft.com/office/drawing/2014/main" id="{AF2020B3-3A20-4542-AC6B-E0601E0221A5}"/>
              </a:ext>
            </a:extLst>
          </p:cNvPr>
          <p:cNvSpPr/>
          <p:nvPr/>
        </p:nvSpPr>
        <p:spPr>
          <a:xfrm>
            <a:off x="687592" y="3746902"/>
            <a:ext cx="3261440" cy="411676"/>
          </a:xfrm>
          <a:prstGeom prst="ribbon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Komanda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97ABF315-E6C7-4426-A675-9FBE590ABC10}"/>
              </a:ext>
            </a:extLst>
          </p:cNvPr>
          <p:cNvSpPr txBox="1"/>
          <p:nvPr/>
        </p:nvSpPr>
        <p:spPr>
          <a:xfrm>
            <a:off x="1025607" y="6246315"/>
            <a:ext cx="2268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2018.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gada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februāris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7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132 L -0.13138 0.2349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92" y="1240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0.09011 0.182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912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-0.66966 0.1108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90" y="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22188 -0.2993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94" y="-1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0.15443 -0.1861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65" grpId="0" animBg="1"/>
      <p:bldP spid="165" grpId="1" animBg="1"/>
      <p:bldP spid="171" grpId="0" animBg="1"/>
      <p:bldP spid="168" grpId="0" animBg="1"/>
      <p:bldP spid="17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E6F10-523F-7C0C-2D6B-6A338C191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2011362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673105"/>
                </a:solidFill>
              </a:rPr>
              <a:t>POZITĪVA IEDZĪVOTĀJU SKAITA BILANCE</a:t>
            </a:r>
            <a:endParaRPr lang="lv-LV" sz="6000" b="1" dirty="0">
              <a:solidFill>
                <a:srgbClr val="673105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C41801-BDAD-8EF0-C233-870C2214B08A}"/>
              </a:ext>
            </a:extLst>
          </p:cNvPr>
          <p:cNvGrpSpPr/>
          <p:nvPr/>
        </p:nvGrpSpPr>
        <p:grpSpPr>
          <a:xfrm>
            <a:off x="952500" y="2595562"/>
            <a:ext cx="4635500" cy="1697038"/>
            <a:chOff x="952500" y="2595562"/>
            <a:chExt cx="4635500" cy="169703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6EAB90A-75BF-B7B6-1662-F749E30F2948}"/>
                </a:ext>
              </a:extLst>
            </p:cNvPr>
            <p:cNvSpPr/>
            <p:nvPr/>
          </p:nvSpPr>
          <p:spPr>
            <a:xfrm>
              <a:off x="952500" y="2595562"/>
              <a:ext cx="4635500" cy="1697038"/>
            </a:xfrm>
            <a:prstGeom prst="rect">
              <a:avLst/>
            </a:prstGeom>
            <a:solidFill>
              <a:srgbClr val="98480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05C911-71B4-0501-E1C7-A62AE182B922}"/>
                </a:ext>
              </a:extLst>
            </p:cNvPr>
            <p:cNvSpPr txBox="1"/>
            <p:nvPr/>
          </p:nvSpPr>
          <p:spPr>
            <a:xfrm>
              <a:off x="1181100" y="3075057"/>
              <a:ext cx="41529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DZIMSTĪBA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AC2ADC2-4945-7578-51BB-1F8A9C819085}"/>
              </a:ext>
            </a:extLst>
          </p:cNvPr>
          <p:cNvGrpSpPr/>
          <p:nvPr/>
        </p:nvGrpSpPr>
        <p:grpSpPr>
          <a:xfrm>
            <a:off x="6604000" y="2595562"/>
            <a:ext cx="4635500" cy="1697038"/>
            <a:chOff x="952500" y="2595562"/>
            <a:chExt cx="4635500" cy="16970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5A6362-2CDA-CC40-8FFD-AD942C25AD10}"/>
                </a:ext>
              </a:extLst>
            </p:cNvPr>
            <p:cNvSpPr/>
            <p:nvPr/>
          </p:nvSpPr>
          <p:spPr>
            <a:xfrm>
              <a:off x="952500" y="2595562"/>
              <a:ext cx="4635500" cy="1697038"/>
            </a:xfrm>
            <a:prstGeom prst="rect">
              <a:avLst/>
            </a:prstGeom>
            <a:solidFill>
              <a:srgbClr val="98480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AA9F01-BABB-5C9B-CA8F-14875D36BBA5}"/>
                </a:ext>
              </a:extLst>
            </p:cNvPr>
            <p:cNvSpPr txBox="1"/>
            <p:nvPr/>
          </p:nvSpPr>
          <p:spPr>
            <a:xfrm>
              <a:off x="1181100" y="3075057"/>
              <a:ext cx="41529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REMIGRĀCIJA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D893A28-0537-2D2B-6C64-EEFB260548C3}"/>
              </a:ext>
            </a:extLst>
          </p:cNvPr>
          <p:cNvGrpSpPr/>
          <p:nvPr/>
        </p:nvGrpSpPr>
        <p:grpSpPr>
          <a:xfrm>
            <a:off x="3778250" y="4449762"/>
            <a:ext cx="4635500" cy="1697038"/>
            <a:chOff x="939800" y="4449762"/>
            <a:chExt cx="4635500" cy="16970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6D4517-8ED8-BF12-649E-2681587385EB}"/>
                </a:ext>
              </a:extLst>
            </p:cNvPr>
            <p:cNvSpPr/>
            <p:nvPr/>
          </p:nvSpPr>
          <p:spPr>
            <a:xfrm>
              <a:off x="939800" y="4449762"/>
              <a:ext cx="4635500" cy="1697038"/>
            </a:xfrm>
            <a:prstGeom prst="rect">
              <a:avLst/>
            </a:prstGeom>
            <a:solidFill>
              <a:srgbClr val="98480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607A5B7-3AB7-05D2-FD64-44D022BB7FC8}"/>
                </a:ext>
              </a:extLst>
            </p:cNvPr>
            <p:cNvSpPr txBox="1"/>
            <p:nvPr/>
          </p:nvSpPr>
          <p:spPr>
            <a:xfrm>
              <a:off x="1181100" y="4956105"/>
              <a:ext cx="41529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IMIGRĀCIJA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79601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E6F10-523F-7C0C-2D6B-6A338C191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2011362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861818"/>
                </a:solidFill>
              </a:rPr>
              <a:t>LATVIJAS DZĪVESZIŅAS UN TRADĪCIJU UNIVERSITĀTE</a:t>
            </a:r>
            <a:endParaRPr lang="lv-LV" sz="6000" b="1" dirty="0">
              <a:solidFill>
                <a:srgbClr val="861818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C41801-BDAD-8EF0-C233-870C2214B08A}"/>
              </a:ext>
            </a:extLst>
          </p:cNvPr>
          <p:cNvGrpSpPr/>
          <p:nvPr/>
        </p:nvGrpSpPr>
        <p:grpSpPr>
          <a:xfrm>
            <a:off x="952500" y="2595562"/>
            <a:ext cx="4635500" cy="1697038"/>
            <a:chOff x="952500" y="2595562"/>
            <a:chExt cx="4635500" cy="169703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6EAB90A-75BF-B7B6-1662-F749E30F2948}"/>
                </a:ext>
              </a:extLst>
            </p:cNvPr>
            <p:cNvSpPr/>
            <p:nvPr/>
          </p:nvSpPr>
          <p:spPr>
            <a:xfrm>
              <a:off x="952500" y="2595562"/>
              <a:ext cx="4635500" cy="1697038"/>
            </a:xfrm>
            <a:prstGeom prst="rect">
              <a:avLst/>
            </a:prstGeom>
            <a:solidFill>
              <a:srgbClr val="BD212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05C911-71B4-0501-E1C7-A62AE182B922}"/>
                </a:ext>
              </a:extLst>
            </p:cNvPr>
            <p:cNvSpPr txBox="1"/>
            <p:nvPr/>
          </p:nvSpPr>
          <p:spPr>
            <a:xfrm>
              <a:off x="1181100" y="3075057"/>
              <a:ext cx="41529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SUITU KULTŪRA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AC2ADC2-4945-7578-51BB-1F8A9C819085}"/>
              </a:ext>
            </a:extLst>
          </p:cNvPr>
          <p:cNvGrpSpPr/>
          <p:nvPr/>
        </p:nvGrpSpPr>
        <p:grpSpPr>
          <a:xfrm>
            <a:off x="6604000" y="2595562"/>
            <a:ext cx="4635500" cy="1697038"/>
            <a:chOff x="952500" y="2595562"/>
            <a:chExt cx="4635500" cy="16970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5A6362-2CDA-CC40-8FFD-AD942C25AD10}"/>
                </a:ext>
              </a:extLst>
            </p:cNvPr>
            <p:cNvSpPr/>
            <p:nvPr/>
          </p:nvSpPr>
          <p:spPr>
            <a:xfrm>
              <a:off x="952500" y="2595562"/>
              <a:ext cx="4635500" cy="1697038"/>
            </a:xfrm>
            <a:prstGeom prst="rect">
              <a:avLst/>
            </a:prstGeom>
            <a:solidFill>
              <a:srgbClr val="BD212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AA9F01-BABB-5C9B-CA8F-14875D36BBA5}"/>
                </a:ext>
              </a:extLst>
            </p:cNvPr>
            <p:cNvSpPr txBox="1"/>
            <p:nvPr/>
          </p:nvSpPr>
          <p:spPr>
            <a:xfrm>
              <a:off x="1181100" y="3075057"/>
              <a:ext cx="41529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TAUTSKOLA</a:t>
              </a:r>
              <a:endParaRPr lang="lv-LV" sz="4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7980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593D4DF-8510-4C4E-8E90-D8D8AB84B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 dirty="0" err="1">
                <a:solidFill>
                  <a:srgbClr val="C00000"/>
                </a:solidFill>
              </a:rPr>
              <a:t>Atziņas</a:t>
            </a:r>
            <a:endParaRPr lang="lv-LV" sz="8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31FE3C-2E4A-45B2-BD59-937FA01DF0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327105" cy="4351338"/>
          </a:xfrm>
        </p:spPr>
        <p:txBody>
          <a:bodyPr>
            <a:normAutofit/>
          </a:bodyPr>
          <a:lstStyle/>
          <a:p>
            <a:r>
              <a:rPr lang="en-US" dirty="0"/>
              <a:t>Ja </a:t>
            </a:r>
            <a:r>
              <a:rPr lang="en-US" dirty="0" err="1"/>
              <a:t>neviens</a:t>
            </a:r>
            <a:r>
              <a:rPr lang="en-US" dirty="0"/>
              <a:t> par </a:t>
            </a:r>
            <a:r>
              <a:rPr lang="en-US" dirty="0" err="1"/>
              <a:t>ideju</a:t>
            </a:r>
            <a:r>
              <a:rPr lang="en-US" dirty="0"/>
              <a:t> </a:t>
            </a:r>
            <a:r>
              <a:rPr lang="en-US" dirty="0" err="1"/>
              <a:t>nedeg</a:t>
            </a:r>
            <a:r>
              <a:rPr lang="en-US" dirty="0"/>
              <a:t>, </a:t>
            </a:r>
            <a:r>
              <a:rPr lang="en-US" dirty="0" err="1"/>
              <a:t>tā</a:t>
            </a:r>
            <a:r>
              <a:rPr lang="en-US" dirty="0"/>
              <a:t> </a:t>
            </a:r>
            <a:r>
              <a:rPr lang="en-US" dirty="0" err="1"/>
              <a:t>paliek</a:t>
            </a:r>
            <a:r>
              <a:rPr lang="en-US" dirty="0"/>
              <a:t> </a:t>
            </a:r>
            <a:r>
              <a:rPr lang="en-US" dirty="0" err="1"/>
              <a:t>tikai</a:t>
            </a:r>
            <a:r>
              <a:rPr lang="en-US" dirty="0"/>
              <a:t> </a:t>
            </a:r>
            <a:r>
              <a:rPr lang="en-US" dirty="0" err="1"/>
              <a:t>ideja</a:t>
            </a:r>
            <a:r>
              <a:rPr lang="en-US" dirty="0"/>
              <a:t> – </a:t>
            </a:r>
            <a:r>
              <a:rPr lang="en-US" b="1" dirty="0"/>
              <a:t>VAJADZĪGS LĪDERIS</a:t>
            </a:r>
          </a:p>
          <a:p>
            <a:r>
              <a:rPr lang="en-US" dirty="0" err="1"/>
              <a:t>Plāni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svarīgi</a:t>
            </a:r>
            <a:r>
              <a:rPr lang="en-US" dirty="0"/>
              <a:t>, bet tie “</a:t>
            </a:r>
            <a:r>
              <a:rPr lang="en-US" dirty="0" err="1"/>
              <a:t>ierobežo</a:t>
            </a:r>
            <a:r>
              <a:rPr lang="en-US" dirty="0"/>
              <a:t>” – </a:t>
            </a:r>
            <a:r>
              <a:rPr lang="en-US" b="1" dirty="0"/>
              <a:t>ILGTERMIŅA VĪZIJA + ĪSTERMIŅA ELASTĪGI PLĀNI</a:t>
            </a:r>
          </a:p>
          <a:p>
            <a:r>
              <a:rPr lang="en-US" dirty="0" err="1"/>
              <a:t>Svarīga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piederības</a:t>
            </a:r>
            <a:r>
              <a:rPr lang="en-US" dirty="0"/>
              <a:t> </a:t>
            </a:r>
            <a:r>
              <a:rPr lang="en-US" dirty="0" err="1"/>
              <a:t>sajūta</a:t>
            </a:r>
            <a:r>
              <a:rPr lang="en-US" dirty="0"/>
              <a:t> </a:t>
            </a:r>
            <a:r>
              <a:rPr lang="en-US" dirty="0" err="1"/>
              <a:t>kopienai</a:t>
            </a:r>
            <a:r>
              <a:rPr lang="en-US" dirty="0"/>
              <a:t> un </a:t>
            </a:r>
            <a:r>
              <a:rPr lang="en-US" dirty="0" err="1"/>
              <a:t>gandarījums</a:t>
            </a:r>
            <a:r>
              <a:rPr lang="en-US" dirty="0"/>
              <a:t> par </a:t>
            </a:r>
            <a:r>
              <a:rPr lang="en-US" dirty="0" err="1"/>
              <a:t>paveikto</a:t>
            </a:r>
            <a:r>
              <a:rPr lang="en-US" dirty="0"/>
              <a:t> – </a:t>
            </a:r>
            <a:r>
              <a:rPr lang="en-US" b="1" dirty="0"/>
              <a:t>KOPĪGS PĀRDZĪVOJUMS + UZSLAVA</a:t>
            </a:r>
          </a:p>
          <a:p>
            <a:r>
              <a:rPr lang="en-US" dirty="0" err="1"/>
              <a:t>Uzrakstīt</a:t>
            </a:r>
            <a:r>
              <a:rPr lang="en-US" dirty="0"/>
              <a:t> </a:t>
            </a:r>
            <a:r>
              <a:rPr lang="en-US" dirty="0" err="1"/>
              <a:t>projektu</a:t>
            </a:r>
            <a:r>
              <a:rPr lang="en-US" dirty="0"/>
              <a:t> un </a:t>
            </a:r>
            <a:r>
              <a:rPr lang="en-US" dirty="0" err="1"/>
              <a:t>dabūt</a:t>
            </a:r>
            <a:r>
              <a:rPr lang="en-US" dirty="0"/>
              <a:t> </a:t>
            </a:r>
            <a:r>
              <a:rPr lang="en-US" dirty="0" err="1"/>
              <a:t>naudu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labi</a:t>
            </a:r>
            <a:r>
              <a:rPr lang="en-US" dirty="0"/>
              <a:t>, bet </a:t>
            </a:r>
            <a:r>
              <a:rPr lang="en-US" dirty="0" err="1"/>
              <a:t>tas</a:t>
            </a:r>
            <a:r>
              <a:rPr lang="en-US" dirty="0"/>
              <a:t> </a:t>
            </a:r>
            <a:r>
              <a:rPr lang="en-US" dirty="0" err="1"/>
              <a:t>nenozīmē</a:t>
            </a:r>
            <a:r>
              <a:rPr lang="en-US" dirty="0"/>
              <a:t> </a:t>
            </a:r>
            <a:r>
              <a:rPr lang="en-US" dirty="0" err="1"/>
              <a:t>uzreiz</a:t>
            </a:r>
            <a:r>
              <a:rPr lang="en-US" dirty="0"/>
              <a:t>, ka </a:t>
            </a:r>
            <a:r>
              <a:rPr lang="en-US" dirty="0" err="1"/>
              <a:t>viedi</a:t>
            </a:r>
            <a:r>
              <a:rPr lang="en-US" dirty="0"/>
              <a:t> – </a:t>
            </a:r>
            <a:r>
              <a:rPr lang="en-US" b="1" dirty="0"/>
              <a:t>NO ĪSTERMIŅA PROJEKTIEM UZ ILGGADĒJU KOPĪGU DARBU</a:t>
            </a:r>
          </a:p>
          <a:p>
            <a:r>
              <a:rPr lang="en-US" dirty="0" err="1"/>
              <a:t>Nevajag</a:t>
            </a:r>
            <a:r>
              <a:rPr lang="en-US" dirty="0"/>
              <a:t>, </a:t>
            </a:r>
            <a:r>
              <a:rPr lang="en-US" dirty="0" err="1"/>
              <a:t>kā</a:t>
            </a:r>
            <a:r>
              <a:rPr lang="en-US" dirty="0"/>
              <a:t> </a:t>
            </a:r>
            <a:r>
              <a:rPr lang="en-US" dirty="0" err="1"/>
              <a:t>visiem</a:t>
            </a:r>
            <a:r>
              <a:rPr lang="en-US" dirty="0"/>
              <a:t>. </a:t>
            </a:r>
            <a:r>
              <a:rPr lang="en-US" dirty="0" err="1"/>
              <a:t>Nevajag</a:t>
            </a:r>
            <a:r>
              <a:rPr lang="en-US" dirty="0"/>
              <a:t> </a:t>
            </a:r>
            <a:r>
              <a:rPr lang="en-US" dirty="0" err="1"/>
              <a:t>tā</a:t>
            </a:r>
            <a:r>
              <a:rPr lang="en-US" dirty="0"/>
              <a:t>, </a:t>
            </a:r>
            <a:r>
              <a:rPr lang="en-US" dirty="0" err="1"/>
              <a:t>kā</a:t>
            </a:r>
            <a:r>
              <a:rPr lang="en-US" dirty="0"/>
              <a:t> nav </a:t>
            </a:r>
            <a:r>
              <a:rPr lang="en-US" dirty="0" err="1"/>
              <a:t>nevienam</a:t>
            </a:r>
            <a:r>
              <a:rPr lang="en-US" dirty="0"/>
              <a:t>. </a:t>
            </a:r>
            <a:r>
              <a:rPr lang="en-US" dirty="0" err="1"/>
              <a:t>Vajag</a:t>
            </a:r>
            <a:r>
              <a:rPr lang="en-US" dirty="0"/>
              <a:t> </a:t>
            </a:r>
            <a:r>
              <a:rPr lang="en-US" dirty="0" err="1"/>
              <a:t>tā</a:t>
            </a:r>
            <a:r>
              <a:rPr lang="en-US" dirty="0"/>
              <a:t>, </a:t>
            </a:r>
            <a:r>
              <a:rPr lang="en-US" dirty="0" err="1"/>
              <a:t>kā</a:t>
            </a:r>
            <a:r>
              <a:rPr lang="en-US" dirty="0"/>
              <a:t> </a:t>
            </a:r>
            <a:r>
              <a:rPr lang="en-US" dirty="0" err="1"/>
              <a:t>jums</a:t>
            </a:r>
            <a:r>
              <a:rPr lang="en-US" dirty="0"/>
              <a:t> </a:t>
            </a:r>
            <a:r>
              <a:rPr lang="en-US" dirty="0" err="1"/>
              <a:t>vajag</a:t>
            </a:r>
            <a:r>
              <a:rPr lang="en-US" dirty="0"/>
              <a:t> – </a:t>
            </a:r>
            <a:r>
              <a:rPr lang="en-US" b="1" dirty="0"/>
              <a:t>MEKLĒT JAUNUS RISINĀJUMUS, IZMANTOJOT ESOŠO</a:t>
            </a:r>
          </a:p>
        </p:txBody>
      </p:sp>
    </p:spTree>
    <p:extLst>
      <p:ext uri="{BB962C8B-B14F-4D97-AF65-F5344CB8AC3E}">
        <p14:creationId xmlns:p14="http://schemas.microsoft.com/office/powerpoint/2010/main" val="291426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13256C-1714-35E4-5796-4370E9729108}"/>
              </a:ext>
            </a:extLst>
          </p:cNvPr>
          <p:cNvSpPr txBox="1"/>
          <p:nvPr/>
        </p:nvSpPr>
        <p:spPr>
          <a:xfrm>
            <a:off x="516362" y="5595509"/>
            <a:ext cx="3965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hlinkClick r:id="rId2"/>
              </a:rPr>
              <a:t>alsunga.biedriba@inbox.lv</a:t>
            </a:r>
            <a:endParaRPr lang="en-US" sz="2400" dirty="0"/>
          </a:p>
          <a:p>
            <a:pPr algn="ctr"/>
            <a:r>
              <a:rPr lang="en-US" sz="2400" dirty="0"/>
              <a:t>+371 29474677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36FF52-345E-78DF-265B-E5C2CA150957}"/>
              </a:ext>
            </a:extLst>
          </p:cNvPr>
          <p:cNvSpPr txBox="1"/>
          <p:nvPr/>
        </p:nvSpPr>
        <p:spPr>
          <a:xfrm>
            <a:off x="695608" y="831740"/>
            <a:ext cx="2627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Kā</a:t>
            </a:r>
            <a:r>
              <a:rPr lang="en-US" sz="2400" b="1" dirty="0"/>
              <a:t> </a:t>
            </a:r>
            <a:r>
              <a:rPr lang="en-US" sz="2400" b="1" dirty="0" err="1"/>
              <a:t>mēs</a:t>
            </a:r>
            <a:r>
              <a:rPr lang="en-US" sz="2400" b="1" dirty="0"/>
              <a:t> </a:t>
            </a:r>
            <a:r>
              <a:rPr lang="en-US" sz="2400" b="1" dirty="0" err="1"/>
              <a:t>sakām</a:t>
            </a:r>
            <a:r>
              <a:rPr lang="en-US" sz="2400" b="1" dirty="0"/>
              <a:t> (2020)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6F5BD0-E714-F5D0-DA04-0C022CC39DD3}"/>
              </a:ext>
            </a:extLst>
          </p:cNvPr>
          <p:cNvSpPr txBox="1"/>
          <p:nvPr/>
        </p:nvSpPr>
        <p:spPr>
          <a:xfrm>
            <a:off x="3431831" y="831740"/>
            <a:ext cx="2627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Pirmais</a:t>
            </a:r>
            <a:r>
              <a:rPr lang="en-US" sz="2400" b="1" dirty="0"/>
              <a:t> gads (2021)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B0D626-A32C-305C-6ADE-FBE23DEB0A2B}"/>
              </a:ext>
            </a:extLst>
          </p:cNvPr>
          <p:cNvSpPr txBox="1"/>
          <p:nvPr/>
        </p:nvSpPr>
        <p:spPr>
          <a:xfrm>
            <a:off x="4531559" y="4069995"/>
            <a:ext cx="1985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Tuesi.lv</a:t>
            </a:r>
            <a:endParaRPr lang="en-US" sz="24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F608DC-6052-8ED2-4DAA-2E4C6912CC06}"/>
              </a:ext>
            </a:extLst>
          </p:cNvPr>
          <p:cNvGrpSpPr/>
          <p:nvPr/>
        </p:nvGrpSpPr>
        <p:grpSpPr>
          <a:xfrm>
            <a:off x="739033" y="4190886"/>
            <a:ext cx="3581503" cy="1246655"/>
            <a:chOff x="7752624" y="2246992"/>
            <a:chExt cx="3581503" cy="124665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26B71A-3AE6-19B7-B83C-AD51322360C5}"/>
                </a:ext>
              </a:extLst>
            </p:cNvPr>
            <p:cNvSpPr txBox="1"/>
            <p:nvPr/>
          </p:nvSpPr>
          <p:spPr>
            <a:xfrm>
              <a:off x="8396385" y="2246992"/>
              <a:ext cx="25382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n>
                    <a:solidFill>
                      <a:srgbClr val="C12121"/>
                    </a:solidFill>
                  </a:ln>
                  <a:solidFill>
                    <a:srgbClr val="F7AC00"/>
                  </a:solidFill>
                </a:rPr>
                <a:t>SEKO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871BEB-3471-B33F-BA67-4E0B1010B647}"/>
                </a:ext>
              </a:extLst>
            </p:cNvPr>
            <p:cNvSpPr txBox="1"/>
            <p:nvPr/>
          </p:nvSpPr>
          <p:spPr>
            <a:xfrm>
              <a:off x="7813642" y="2901179"/>
              <a:ext cx="352048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/>
                <a:t>FB</a:t>
              </a:r>
              <a:r>
                <a:rPr lang="en-US" sz="2400" dirty="0"/>
                <a:t> @SamrtVillageAlsunga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8D5C3C6-CFEF-BF54-928B-0816A1F0F602}"/>
                </a:ext>
              </a:extLst>
            </p:cNvPr>
            <p:cNvSpPr txBox="1"/>
            <p:nvPr/>
          </p:nvSpPr>
          <p:spPr>
            <a:xfrm rot="11218935">
              <a:off x="8049262" y="2519481"/>
              <a:ext cx="400002" cy="433803"/>
            </a:xfrm>
            <a:custGeom>
              <a:avLst/>
              <a:gdLst>
                <a:gd name="connsiteX0" fmla="*/ 1432149 w 1778893"/>
                <a:gd name="connsiteY0" fmla="*/ 119651 h 1870486"/>
                <a:gd name="connsiteX1" fmla="*/ 1445776 w 1778893"/>
                <a:gd name="connsiteY1" fmla="*/ 119651 h 1870486"/>
                <a:gd name="connsiteX2" fmla="*/ 1455199 w 1778893"/>
                <a:gd name="connsiteY2" fmla="*/ 41209 h 1870486"/>
                <a:gd name="connsiteX3" fmla="*/ 1441581 w 1778893"/>
                <a:gd name="connsiteY3" fmla="*/ 41209 h 1870486"/>
                <a:gd name="connsiteX4" fmla="*/ 1422727 w 1778893"/>
                <a:gd name="connsiteY4" fmla="*/ 90332 h 1870486"/>
                <a:gd name="connsiteX5" fmla="*/ 1157698 w 1778893"/>
                <a:gd name="connsiteY5" fmla="*/ 419966 h 1870486"/>
                <a:gd name="connsiteX6" fmla="*/ 1364062 w 1778893"/>
                <a:gd name="connsiteY6" fmla="*/ 136290 h 1870486"/>
                <a:gd name="connsiteX7" fmla="*/ 1353589 w 1778893"/>
                <a:gd name="connsiteY7" fmla="*/ 106972 h 1870486"/>
                <a:gd name="connsiteX8" fmla="*/ 1339971 w 1778893"/>
                <a:gd name="connsiteY8" fmla="*/ 106972 h 1870486"/>
                <a:gd name="connsiteX9" fmla="*/ 1176552 w 1778893"/>
                <a:gd name="connsiteY9" fmla="*/ 370836 h 1870486"/>
                <a:gd name="connsiteX10" fmla="*/ 1177603 w 1778893"/>
                <a:gd name="connsiteY10" fmla="*/ 585568 h 1870486"/>
                <a:gd name="connsiteX11" fmla="*/ 1180747 w 1778893"/>
                <a:gd name="connsiteY11" fmla="*/ 565762 h 1870486"/>
                <a:gd name="connsiteX12" fmla="*/ 1211126 w 1778893"/>
                <a:gd name="connsiteY12" fmla="*/ 526932 h 1870486"/>
                <a:gd name="connsiteX13" fmla="*/ 1223692 w 1778893"/>
                <a:gd name="connsiteY13" fmla="*/ 536444 h 1870486"/>
                <a:gd name="connsiteX14" fmla="*/ 1236268 w 1778893"/>
                <a:gd name="connsiteY14" fmla="*/ 536444 h 1870486"/>
                <a:gd name="connsiteX15" fmla="*/ 1204838 w 1778893"/>
                <a:gd name="connsiteY15" fmla="*/ 585568 h 1870486"/>
                <a:gd name="connsiteX16" fmla="*/ 7598 w 1778893"/>
                <a:gd name="connsiteY16" fmla="*/ 1817750 h 1870486"/>
                <a:gd name="connsiteX17" fmla="*/ 4254 w 1778893"/>
                <a:gd name="connsiteY17" fmla="*/ 1815053 h 1870486"/>
                <a:gd name="connsiteX18" fmla="*/ 0 w 1778893"/>
                <a:gd name="connsiteY18" fmla="*/ 1798427 h 1870486"/>
                <a:gd name="connsiteX19" fmla="*/ 109885 w 1778893"/>
                <a:gd name="connsiteY19" fmla="*/ 1756658 h 1870486"/>
                <a:gd name="connsiteX20" fmla="*/ 129656 w 1778893"/>
                <a:gd name="connsiteY20" fmla="*/ 1740366 h 1870486"/>
                <a:gd name="connsiteX21" fmla="*/ 91484 w 1778893"/>
                <a:gd name="connsiteY21" fmla="*/ 1731561 h 1870486"/>
                <a:gd name="connsiteX22" fmla="*/ 211790 w 1778893"/>
                <a:gd name="connsiteY22" fmla="*/ 1686463 h 1870486"/>
                <a:gd name="connsiteX23" fmla="*/ 339300 w 1778893"/>
                <a:gd name="connsiteY23" fmla="*/ 1651588 h 1870486"/>
                <a:gd name="connsiteX24" fmla="*/ 457924 w 1778893"/>
                <a:gd name="connsiteY24" fmla="*/ 1594880 h 1870486"/>
                <a:gd name="connsiteX25" fmla="*/ 1205884 w 1778893"/>
                <a:gd name="connsiteY25" fmla="*/ 803234 h 1870486"/>
                <a:gd name="connsiteX26" fmla="*/ 1404090 w 1778893"/>
                <a:gd name="connsiteY26" fmla="*/ 375510 h 1870486"/>
                <a:gd name="connsiteX27" fmla="*/ 1398459 w 1778893"/>
                <a:gd name="connsiteY27" fmla="*/ 353445 h 1870486"/>
                <a:gd name="connsiteX28" fmla="*/ 1251978 w 1778893"/>
                <a:gd name="connsiteY28" fmla="*/ 517426 h 1870486"/>
                <a:gd name="connsiteX29" fmla="*/ 1238361 w 1778893"/>
                <a:gd name="connsiteY29" fmla="*/ 526939 h 1870486"/>
                <a:gd name="connsiteX30" fmla="*/ 1224743 w 1778893"/>
                <a:gd name="connsiteY30" fmla="*/ 526932 h 1870486"/>
                <a:gd name="connsiteX31" fmla="*/ 1225785 w 1778893"/>
                <a:gd name="connsiteY31" fmla="*/ 517426 h 1870486"/>
                <a:gd name="connsiteX32" fmla="*/ 1405173 w 1778893"/>
                <a:gd name="connsiteY32" fmla="*/ 283952 h 1870486"/>
                <a:gd name="connsiteX33" fmla="*/ 1409621 w 1778893"/>
                <a:gd name="connsiteY33" fmla="*/ 273370 h 1870486"/>
                <a:gd name="connsiteX34" fmla="*/ 1387111 w 1778893"/>
                <a:gd name="connsiteY34" fmla="*/ 273376 h 1870486"/>
                <a:gd name="connsiteX35" fmla="*/ 1138843 w 1778893"/>
                <a:gd name="connsiteY35" fmla="*/ 576063 h 1870486"/>
                <a:gd name="connsiteX36" fmla="*/ 1101135 w 1778893"/>
                <a:gd name="connsiteY36" fmla="*/ 556250 h 1870486"/>
                <a:gd name="connsiteX37" fmla="*/ 1101135 w 1778893"/>
                <a:gd name="connsiteY37" fmla="*/ 565762 h 1870486"/>
                <a:gd name="connsiteX38" fmla="*/ 983805 w 1778893"/>
                <a:gd name="connsiteY38" fmla="*/ 490486 h 1870486"/>
                <a:gd name="connsiteX39" fmla="*/ 1140936 w 1778893"/>
                <a:gd name="connsiteY39" fmla="*/ 332012 h 1870486"/>
                <a:gd name="connsiteX40" fmla="*/ 1174459 w 1778893"/>
                <a:gd name="connsiteY40" fmla="*/ 286842 h 1870486"/>
                <a:gd name="connsiteX41" fmla="*/ 1172366 w 1778893"/>
                <a:gd name="connsiteY41" fmla="*/ 292394 h 1870486"/>
                <a:gd name="connsiteX42" fmla="*/ 1317973 w 1778893"/>
                <a:gd name="connsiteY42" fmla="*/ 78449 h 1870486"/>
                <a:gd name="connsiteX43" fmla="*/ 1379782 w 1778893"/>
                <a:gd name="connsiteY43" fmla="*/ 0 h 1870486"/>
                <a:gd name="connsiteX44" fmla="*/ 1393399 w 1778893"/>
                <a:gd name="connsiteY44" fmla="*/ 7 h 1870486"/>
                <a:gd name="connsiteX45" fmla="*/ 1392348 w 1778893"/>
                <a:gd name="connsiteY45" fmla="*/ 9513 h 1870486"/>
                <a:gd name="connsiteX46" fmla="*/ 1377689 w 1778893"/>
                <a:gd name="connsiteY46" fmla="*/ 19813 h 1870486"/>
                <a:gd name="connsiteX47" fmla="*/ 1376638 w 1778893"/>
                <a:gd name="connsiteY47" fmla="*/ 29318 h 1870486"/>
                <a:gd name="connsiteX48" fmla="*/ 1389204 w 1778893"/>
                <a:gd name="connsiteY48" fmla="*/ 38830 h 1870486"/>
                <a:gd name="connsiteX49" fmla="*/ 1359877 w 1778893"/>
                <a:gd name="connsiteY49" fmla="*/ 58636 h 1870486"/>
                <a:gd name="connsiteX50" fmla="*/ 1356732 w 1778893"/>
                <a:gd name="connsiteY50" fmla="*/ 87955 h 1870486"/>
                <a:gd name="connsiteX51" fmla="*/ 1382916 w 1778893"/>
                <a:gd name="connsiteY51" fmla="*/ 87954 h 1870486"/>
                <a:gd name="connsiteX52" fmla="*/ 1445776 w 1778893"/>
                <a:gd name="connsiteY52" fmla="*/ 9513 h 1870486"/>
                <a:gd name="connsiteX53" fmla="*/ 1459394 w 1778893"/>
                <a:gd name="connsiteY53" fmla="*/ 9512 h 1870486"/>
                <a:gd name="connsiteX54" fmla="*/ 1519101 w 1778893"/>
                <a:gd name="connsiteY54" fmla="*/ 58636 h 1870486"/>
                <a:gd name="connsiteX55" fmla="*/ 1561004 w 1778893"/>
                <a:gd name="connsiteY55" fmla="*/ 146591 h 1870486"/>
                <a:gd name="connsiteX56" fmla="*/ 1623855 w 1778893"/>
                <a:gd name="connsiteY56" fmla="*/ 292394 h 1870486"/>
                <a:gd name="connsiteX57" fmla="*/ 1710806 w 1778893"/>
                <a:gd name="connsiteY57" fmla="*/ 455617 h 1870486"/>
                <a:gd name="connsiteX58" fmla="*/ 1778893 w 1778893"/>
                <a:gd name="connsiteY58" fmla="*/ 438977 h 1870486"/>
                <a:gd name="connsiteX59" fmla="*/ 1730711 w 1778893"/>
                <a:gd name="connsiteY59" fmla="*/ 507126 h 1870486"/>
                <a:gd name="connsiteX60" fmla="*/ 1727567 w 1778893"/>
                <a:gd name="connsiteY60" fmla="*/ 536444 h 1870486"/>
                <a:gd name="connsiteX61" fmla="*/ 1742236 w 1778893"/>
                <a:gd name="connsiteY61" fmla="*/ 526932 h 1870486"/>
                <a:gd name="connsiteX62" fmla="*/ 1755853 w 1778893"/>
                <a:gd name="connsiteY62" fmla="*/ 526932 h 1870486"/>
                <a:gd name="connsiteX63" fmla="*/ 1767368 w 1778893"/>
                <a:gd name="connsiteY63" fmla="*/ 536444 h 1870486"/>
                <a:gd name="connsiteX64" fmla="*/ 1764224 w 1778893"/>
                <a:gd name="connsiteY64" fmla="*/ 565762 h 1870486"/>
                <a:gd name="connsiteX65" fmla="*/ 1750616 w 1778893"/>
                <a:gd name="connsiteY65" fmla="*/ 565762 h 1870486"/>
                <a:gd name="connsiteX66" fmla="*/ 1738041 w 1778893"/>
                <a:gd name="connsiteY66" fmla="*/ 556250 h 1870486"/>
                <a:gd name="connsiteX67" fmla="*/ 1725474 w 1778893"/>
                <a:gd name="connsiteY67" fmla="*/ 556250 h 1870486"/>
                <a:gd name="connsiteX68" fmla="*/ 1696137 w 1778893"/>
                <a:gd name="connsiteY68" fmla="*/ 576063 h 1870486"/>
                <a:gd name="connsiteX69" fmla="*/ 1669953 w 1778893"/>
                <a:gd name="connsiteY69" fmla="*/ 576063 h 1870486"/>
                <a:gd name="connsiteX70" fmla="*/ 1632235 w 1778893"/>
                <a:gd name="connsiteY70" fmla="*/ 556250 h 1870486"/>
                <a:gd name="connsiteX71" fmla="*/ 1631193 w 1778893"/>
                <a:gd name="connsiteY71" fmla="*/ 565762 h 1870486"/>
                <a:gd name="connsiteX72" fmla="*/ 1530625 w 1778893"/>
                <a:gd name="connsiteY72" fmla="*/ 517426 h 1870486"/>
                <a:gd name="connsiteX73" fmla="*/ 1483749 w 1778893"/>
                <a:gd name="connsiteY73" fmla="*/ 466119 h 1870486"/>
                <a:gd name="connsiteX74" fmla="*/ 1473400 w 1778893"/>
                <a:gd name="connsiteY74" fmla="*/ 438496 h 1870486"/>
                <a:gd name="connsiteX75" fmla="*/ 1468083 w 1778893"/>
                <a:gd name="connsiteY75" fmla="*/ 463772 h 1870486"/>
                <a:gd name="connsiteX76" fmla="*/ 1366815 w 1778893"/>
                <a:gd name="connsiteY76" fmla="*/ 733775 h 1870486"/>
                <a:gd name="connsiteX77" fmla="*/ 1210201 w 1778893"/>
                <a:gd name="connsiteY77" fmla="*/ 984027 h 1870486"/>
                <a:gd name="connsiteX78" fmla="*/ 1443446 w 1778893"/>
                <a:gd name="connsiteY78" fmla="*/ 659312 h 1870486"/>
                <a:gd name="connsiteX79" fmla="*/ 1446371 w 1778893"/>
                <a:gd name="connsiteY79" fmla="*/ 674851 h 1870486"/>
                <a:gd name="connsiteX80" fmla="*/ 1168634 w 1778893"/>
                <a:gd name="connsiteY80" fmla="*/ 1098503 h 1870486"/>
                <a:gd name="connsiteX81" fmla="*/ 1099985 w 1778893"/>
                <a:gd name="connsiteY81" fmla="*/ 1180863 h 1870486"/>
                <a:gd name="connsiteX82" fmla="*/ 753357 w 1778893"/>
                <a:gd name="connsiteY82" fmla="*/ 1548937 h 1870486"/>
                <a:gd name="connsiteX83" fmla="*/ 371677 w 1778893"/>
                <a:gd name="connsiteY83" fmla="*/ 1772954 h 1870486"/>
                <a:gd name="connsiteX84" fmla="*/ 115941 w 1778893"/>
                <a:gd name="connsiteY84" fmla="*/ 1864116 h 1870486"/>
                <a:gd name="connsiteX85" fmla="*/ 108101 w 1778893"/>
                <a:gd name="connsiteY85" fmla="*/ 1851936 h 1870486"/>
                <a:gd name="connsiteX86" fmla="*/ 237757 w 1778893"/>
                <a:gd name="connsiteY86" fmla="*/ 1793875 h 1870486"/>
                <a:gd name="connsiteX87" fmla="*/ 278583 w 1778893"/>
                <a:gd name="connsiteY87" fmla="*/ 1763795 h 1870486"/>
                <a:gd name="connsiteX88" fmla="*/ 274993 w 1778893"/>
                <a:gd name="connsiteY88" fmla="*/ 1747718 h 1870486"/>
                <a:gd name="connsiteX89" fmla="*/ 7598 w 1778893"/>
                <a:gd name="connsiteY89" fmla="*/ 1817750 h 187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78893" h="1870486">
                  <a:moveTo>
                    <a:pt x="1432149" y="119651"/>
                  </a:moveTo>
                  <a:lnTo>
                    <a:pt x="1445776" y="119651"/>
                  </a:lnTo>
                  <a:lnTo>
                    <a:pt x="1455199" y="41209"/>
                  </a:lnTo>
                  <a:lnTo>
                    <a:pt x="1441581" y="41209"/>
                  </a:lnTo>
                  <a:lnTo>
                    <a:pt x="1422727" y="90332"/>
                  </a:lnTo>
                  <a:close/>
                  <a:moveTo>
                    <a:pt x="1157698" y="419966"/>
                  </a:moveTo>
                  <a:cubicBezTo>
                    <a:pt x="1224039" y="359215"/>
                    <a:pt x="1292831" y="264658"/>
                    <a:pt x="1364062" y="136290"/>
                  </a:cubicBezTo>
                  <a:lnTo>
                    <a:pt x="1353589" y="106972"/>
                  </a:lnTo>
                  <a:lnTo>
                    <a:pt x="1339971" y="106972"/>
                  </a:lnTo>
                  <a:cubicBezTo>
                    <a:pt x="1336480" y="141842"/>
                    <a:pt x="1282010" y="229789"/>
                    <a:pt x="1176552" y="370836"/>
                  </a:cubicBezTo>
                  <a:close/>
                  <a:moveTo>
                    <a:pt x="1177603" y="585568"/>
                  </a:moveTo>
                  <a:lnTo>
                    <a:pt x="1180747" y="565762"/>
                  </a:lnTo>
                  <a:lnTo>
                    <a:pt x="1211126" y="526932"/>
                  </a:lnTo>
                  <a:lnTo>
                    <a:pt x="1223692" y="536444"/>
                  </a:lnTo>
                  <a:lnTo>
                    <a:pt x="1236268" y="536444"/>
                  </a:lnTo>
                  <a:lnTo>
                    <a:pt x="1204838" y="585568"/>
                  </a:lnTo>
                  <a:close/>
                  <a:moveTo>
                    <a:pt x="7598" y="1817750"/>
                  </a:moveTo>
                  <a:lnTo>
                    <a:pt x="4254" y="1815053"/>
                  </a:lnTo>
                  <a:lnTo>
                    <a:pt x="0" y="1798427"/>
                  </a:lnTo>
                  <a:lnTo>
                    <a:pt x="109885" y="1756658"/>
                  </a:lnTo>
                  <a:lnTo>
                    <a:pt x="129656" y="1740366"/>
                  </a:lnTo>
                  <a:lnTo>
                    <a:pt x="91484" y="1731561"/>
                  </a:lnTo>
                  <a:lnTo>
                    <a:pt x="211790" y="1686463"/>
                  </a:lnTo>
                  <a:lnTo>
                    <a:pt x="339300" y="1651588"/>
                  </a:lnTo>
                  <a:lnTo>
                    <a:pt x="457924" y="1594880"/>
                  </a:lnTo>
                  <a:cubicBezTo>
                    <a:pt x="744038" y="1388040"/>
                    <a:pt x="993356" y="1124157"/>
                    <a:pt x="1205884" y="803234"/>
                  </a:cubicBezTo>
                  <a:cubicBezTo>
                    <a:pt x="1333358" y="562188"/>
                    <a:pt x="1399430" y="419616"/>
                    <a:pt x="1404090" y="375510"/>
                  </a:cubicBezTo>
                  <a:lnTo>
                    <a:pt x="1398459" y="353445"/>
                  </a:lnTo>
                  <a:lnTo>
                    <a:pt x="1251978" y="517426"/>
                  </a:lnTo>
                  <a:lnTo>
                    <a:pt x="1238361" y="526939"/>
                  </a:lnTo>
                  <a:lnTo>
                    <a:pt x="1224743" y="526932"/>
                  </a:lnTo>
                  <a:lnTo>
                    <a:pt x="1225785" y="517426"/>
                  </a:lnTo>
                  <a:lnTo>
                    <a:pt x="1405173" y="283952"/>
                  </a:lnTo>
                  <a:lnTo>
                    <a:pt x="1409621" y="273370"/>
                  </a:lnTo>
                  <a:lnTo>
                    <a:pt x="1387111" y="273376"/>
                  </a:lnTo>
                  <a:cubicBezTo>
                    <a:pt x="1248130" y="475167"/>
                    <a:pt x="1165384" y="576063"/>
                    <a:pt x="1138843" y="576063"/>
                  </a:cubicBezTo>
                  <a:lnTo>
                    <a:pt x="1101135" y="556250"/>
                  </a:lnTo>
                  <a:lnTo>
                    <a:pt x="1101135" y="565762"/>
                  </a:lnTo>
                  <a:cubicBezTo>
                    <a:pt x="1067612" y="565762"/>
                    <a:pt x="1028496" y="540668"/>
                    <a:pt x="983805" y="490486"/>
                  </a:cubicBezTo>
                  <a:lnTo>
                    <a:pt x="1140936" y="332012"/>
                  </a:lnTo>
                  <a:lnTo>
                    <a:pt x="1174459" y="286842"/>
                  </a:lnTo>
                  <a:lnTo>
                    <a:pt x="1172366" y="292394"/>
                  </a:lnTo>
                  <a:cubicBezTo>
                    <a:pt x="1217057" y="258582"/>
                    <a:pt x="1265596" y="187267"/>
                    <a:pt x="1317973" y="78449"/>
                  </a:cubicBezTo>
                  <a:cubicBezTo>
                    <a:pt x="1322159" y="40414"/>
                    <a:pt x="1342768" y="14261"/>
                    <a:pt x="1379782" y="0"/>
                  </a:cubicBezTo>
                  <a:lnTo>
                    <a:pt x="1393399" y="7"/>
                  </a:lnTo>
                  <a:lnTo>
                    <a:pt x="1392348" y="9513"/>
                  </a:lnTo>
                  <a:lnTo>
                    <a:pt x="1377689" y="19813"/>
                  </a:lnTo>
                  <a:lnTo>
                    <a:pt x="1376638" y="29318"/>
                  </a:lnTo>
                  <a:lnTo>
                    <a:pt x="1389204" y="38830"/>
                  </a:lnTo>
                  <a:lnTo>
                    <a:pt x="1359877" y="58636"/>
                  </a:lnTo>
                  <a:lnTo>
                    <a:pt x="1356732" y="87955"/>
                  </a:lnTo>
                  <a:lnTo>
                    <a:pt x="1382916" y="87954"/>
                  </a:lnTo>
                  <a:cubicBezTo>
                    <a:pt x="1387111" y="52034"/>
                    <a:pt x="1408059" y="25889"/>
                    <a:pt x="1445776" y="9513"/>
                  </a:cubicBezTo>
                  <a:lnTo>
                    <a:pt x="1459394" y="9512"/>
                  </a:lnTo>
                  <a:lnTo>
                    <a:pt x="1519101" y="58636"/>
                  </a:lnTo>
                  <a:cubicBezTo>
                    <a:pt x="1542150" y="58636"/>
                    <a:pt x="1556114" y="87955"/>
                    <a:pt x="1561004" y="146591"/>
                  </a:cubicBezTo>
                  <a:cubicBezTo>
                    <a:pt x="1606399" y="214207"/>
                    <a:pt x="1627346" y="262806"/>
                    <a:pt x="1623855" y="292394"/>
                  </a:cubicBezTo>
                  <a:lnTo>
                    <a:pt x="1710806" y="455617"/>
                  </a:lnTo>
                  <a:lnTo>
                    <a:pt x="1778893" y="438977"/>
                  </a:lnTo>
                  <a:lnTo>
                    <a:pt x="1730711" y="507126"/>
                  </a:lnTo>
                  <a:lnTo>
                    <a:pt x="1727567" y="536444"/>
                  </a:lnTo>
                  <a:lnTo>
                    <a:pt x="1742236" y="526932"/>
                  </a:lnTo>
                  <a:lnTo>
                    <a:pt x="1755853" y="526932"/>
                  </a:lnTo>
                  <a:lnTo>
                    <a:pt x="1767368" y="536444"/>
                  </a:lnTo>
                  <a:lnTo>
                    <a:pt x="1764224" y="565762"/>
                  </a:lnTo>
                  <a:lnTo>
                    <a:pt x="1750616" y="565762"/>
                  </a:lnTo>
                  <a:lnTo>
                    <a:pt x="1738041" y="556250"/>
                  </a:lnTo>
                  <a:lnTo>
                    <a:pt x="1725474" y="556250"/>
                  </a:lnTo>
                  <a:lnTo>
                    <a:pt x="1696137" y="576063"/>
                  </a:lnTo>
                  <a:lnTo>
                    <a:pt x="1669953" y="576063"/>
                  </a:lnTo>
                  <a:lnTo>
                    <a:pt x="1632235" y="556250"/>
                  </a:lnTo>
                  <a:lnTo>
                    <a:pt x="1631193" y="565762"/>
                  </a:lnTo>
                  <a:cubicBezTo>
                    <a:pt x="1583697" y="559423"/>
                    <a:pt x="1550183" y="543309"/>
                    <a:pt x="1530625" y="517426"/>
                  </a:cubicBezTo>
                  <a:cubicBezTo>
                    <a:pt x="1515262" y="517426"/>
                    <a:pt x="1499636" y="500324"/>
                    <a:pt x="1483749" y="466119"/>
                  </a:cubicBezTo>
                  <a:lnTo>
                    <a:pt x="1473400" y="438496"/>
                  </a:lnTo>
                  <a:lnTo>
                    <a:pt x="1468083" y="463772"/>
                  </a:lnTo>
                  <a:cubicBezTo>
                    <a:pt x="1431181" y="621574"/>
                    <a:pt x="1397427" y="711573"/>
                    <a:pt x="1366815" y="733775"/>
                  </a:cubicBezTo>
                  <a:lnTo>
                    <a:pt x="1210201" y="984027"/>
                  </a:lnTo>
                  <a:lnTo>
                    <a:pt x="1443446" y="659312"/>
                  </a:lnTo>
                  <a:lnTo>
                    <a:pt x="1446371" y="674851"/>
                  </a:lnTo>
                  <a:cubicBezTo>
                    <a:pt x="1385820" y="802829"/>
                    <a:pt x="1293239" y="944048"/>
                    <a:pt x="1168634" y="1098503"/>
                  </a:cubicBezTo>
                  <a:cubicBezTo>
                    <a:pt x="1146673" y="1125724"/>
                    <a:pt x="1123794" y="1153177"/>
                    <a:pt x="1099985" y="1180863"/>
                  </a:cubicBezTo>
                  <a:cubicBezTo>
                    <a:pt x="1001379" y="1296703"/>
                    <a:pt x="885836" y="1419398"/>
                    <a:pt x="753357" y="1548937"/>
                  </a:cubicBezTo>
                  <a:cubicBezTo>
                    <a:pt x="651973" y="1638104"/>
                    <a:pt x="524751" y="1712779"/>
                    <a:pt x="371677" y="1772954"/>
                  </a:cubicBezTo>
                  <a:cubicBezTo>
                    <a:pt x="227053" y="1854596"/>
                    <a:pt x="141803" y="1884980"/>
                    <a:pt x="115941" y="1864116"/>
                  </a:cubicBezTo>
                  <a:cubicBezTo>
                    <a:pt x="112376" y="1861240"/>
                    <a:pt x="109760" y="1857187"/>
                    <a:pt x="108101" y="1851936"/>
                  </a:cubicBezTo>
                  <a:lnTo>
                    <a:pt x="237757" y="1793875"/>
                  </a:lnTo>
                  <a:lnTo>
                    <a:pt x="278583" y="1763795"/>
                  </a:lnTo>
                  <a:lnTo>
                    <a:pt x="274993" y="1747718"/>
                  </a:lnTo>
                  <a:cubicBezTo>
                    <a:pt x="121262" y="1814189"/>
                    <a:pt x="32124" y="1837536"/>
                    <a:pt x="7598" y="1817750"/>
                  </a:cubicBezTo>
                  <a:close/>
                </a:path>
              </a:pathLst>
            </a:custGeom>
            <a:solidFill>
              <a:srgbClr val="C12121"/>
            </a:solidFill>
            <a:ln>
              <a:solidFill>
                <a:srgbClr val="C1212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8513BDF-3A0D-A499-5FFE-84DCEDEC6A95}"/>
                </a:ext>
              </a:extLst>
            </p:cNvPr>
            <p:cNvSpPr/>
            <p:nvPr/>
          </p:nvSpPr>
          <p:spPr>
            <a:xfrm>
              <a:off x="7752624" y="2246992"/>
              <a:ext cx="3520485" cy="1246655"/>
            </a:xfrm>
            <a:prstGeom prst="rect">
              <a:avLst/>
            </a:prstGeom>
            <a:noFill/>
            <a:ln>
              <a:solidFill>
                <a:srgbClr val="F7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A8AF00F-27BF-7A3C-7742-FA1A9DF30ED3}"/>
              </a:ext>
            </a:extLst>
          </p:cNvPr>
          <p:cNvSpPr txBox="1"/>
          <p:nvPr/>
        </p:nvSpPr>
        <p:spPr>
          <a:xfrm>
            <a:off x="6168054" y="831740"/>
            <a:ext cx="2627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Otrais</a:t>
            </a:r>
            <a:r>
              <a:rPr lang="en-US" sz="2400" b="1" dirty="0"/>
              <a:t> gads </a:t>
            </a:r>
          </a:p>
          <a:p>
            <a:pPr algn="ctr"/>
            <a:r>
              <a:rPr lang="en-US" sz="2400" b="1" dirty="0"/>
              <a:t>(2022)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FA51D1-C6C4-EE0C-9785-88604A32805A}"/>
              </a:ext>
            </a:extLst>
          </p:cNvPr>
          <p:cNvSpPr txBox="1"/>
          <p:nvPr/>
        </p:nvSpPr>
        <p:spPr>
          <a:xfrm>
            <a:off x="8904276" y="831740"/>
            <a:ext cx="2627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Trešais</a:t>
            </a:r>
            <a:r>
              <a:rPr lang="en-US" sz="2400" b="1" dirty="0"/>
              <a:t> gads </a:t>
            </a:r>
          </a:p>
          <a:p>
            <a:pPr algn="ctr"/>
            <a:r>
              <a:rPr lang="en-US" sz="2400" b="1" dirty="0"/>
              <a:t>(2023)</a:t>
            </a:r>
            <a:endParaRPr lang="en-US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B21851-BB6C-1766-1C0C-F328B2D64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074" y="1712983"/>
            <a:ext cx="2143125" cy="21431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086307-300C-9FAC-ECFE-28729A5F8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0221" y="1740415"/>
            <a:ext cx="2088260" cy="20882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D3D3CF-D104-80F8-71EC-712EC183B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3926" y="1712983"/>
            <a:ext cx="2143125" cy="21431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7998AE2-F7AB-C744-E167-83F6214EE7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778" y="1712983"/>
            <a:ext cx="2143125" cy="21431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92499D9-62E7-8B59-FBFA-4D38569B20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1071" y="4392826"/>
            <a:ext cx="2286665" cy="22866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E2398AB-8BD4-D988-6BFF-33DC34008C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9774" y="4417823"/>
            <a:ext cx="2286665" cy="228666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D9167DB-3623-3D86-109A-7EF08FA039DD}"/>
              </a:ext>
            </a:extLst>
          </p:cNvPr>
          <p:cNvSpPr txBox="1"/>
          <p:nvPr/>
        </p:nvSpPr>
        <p:spPr>
          <a:xfrm>
            <a:off x="6788805" y="4069995"/>
            <a:ext cx="1985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Skrundas</a:t>
            </a:r>
            <a:r>
              <a:rPr lang="en-US" sz="2400" b="1" dirty="0"/>
              <a:t> TV</a:t>
            </a:r>
            <a:endParaRPr lang="en-US" sz="2400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C3AF3E4-4BBE-16E1-DC1A-7DDC236F31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6870" y="4480026"/>
            <a:ext cx="2199465" cy="219946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8BE0A4C-A2E7-F049-0DFF-BDB1018E7136}"/>
              </a:ext>
            </a:extLst>
          </p:cNvPr>
          <p:cNvSpPr txBox="1"/>
          <p:nvPr/>
        </p:nvSpPr>
        <p:spPr>
          <a:xfrm>
            <a:off x="8876897" y="4069995"/>
            <a:ext cx="3000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Līdzdalības</a:t>
            </a:r>
            <a:r>
              <a:rPr lang="en-US" sz="2400" b="1" dirty="0"/>
              <a:t> </a:t>
            </a:r>
            <a:r>
              <a:rPr lang="en-US" sz="2400" b="1" dirty="0" err="1"/>
              <a:t>sarunas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847816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4FEA1D9-6067-2644-8AA3-D4DD2BF8F21E}"/>
              </a:ext>
            </a:extLst>
          </p:cNvPr>
          <p:cNvSpPr/>
          <p:nvPr/>
        </p:nvSpPr>
        <p:spPr>
          <a:xfrm>
            <a:off x="0" y="5464890"/>
            <a:ext cx="12192000" cy="139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BB34C80-0C39-938E-88E9-471B5245A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106203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B304257-DEED-32D4-4DEF-8D02E51E7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oogle Shape;1587;p59">
            <a:extLst>
              <a:ext uri="{FF2B5EF4-FFF2-40B4-BE49-F238E27FC236}">
                <a16:creationId xmlns:a16="http://schemas.microsoft.com/office/drawing/2014/main" id="{BCBA5901-6A73-2FB5-7A33-0582884E267E}"/>
              </a:ext>
            </a:extLst>
          </p:cNvPr>
          <p:cNvGrpSpPr/>
          <p:nvPr/>
        </p:nvGrpSpPr>
        <p:grpSpPr>
          <a:xfrm>
            <a:off x="1309961" y="641766"/>
            <a:ext cx="9777139" cy="5060533"/>
            <a:chOff x="1572575" y="3497750"/>
            <a:chExt cx="843650" cy="639425"/>
          </a:xfrm>
        </p:grpSpPr>
        <p:sp>
          <p:nvSpPr>
            <p:cNvPr id="5" name="Google Shape;1588;p59">
              <a:extLst>
                <a:ext uri="{FF2B5EF4-FFF2-40B4-BE49-F238E27FC236}">
                  <a16:creationId xmlns:a16="http://schemas.microsoft.com/office/drawing/2014/main" id="{E57A9BC7-1B84-3216-BBE1-999B1D59FCDF}"/>
                </a:ext>
              </a:extLst>
            </p:cNvPr>
            <p:cNvSpPr/>
            <p:nvPr/>
          </p:nvSpPr>
          <p:spPr>
            <a:xfrm>
              <a:off x="1572575" y="3497750"/>
              <a:ext cx="843650" cy="534600"/>
            </a:xfrm>
            <a:custGeom>
              <a:avLst/>
              <a:gdLst/>
              <a:ahLst/>
              <a:cxnLst/>
              <a:rect l="l" t="t" r="r" b="b"/>
              <a:pathLst>
                <a:path w="33746" h="21384" extrusionOk="0">
                  <a:moveTo>
                    <a:pt x="32548" y="1021"/>
                  </a:moveTo>
                  <a:lnTo>
                    <a:pt x="32548" y="20362"/>
                  </a:lnTo>
                  <a:lnTo>
                    <a:pt x="1197" y="20362"/>
                  </a:lnTo>
                  <a:lnTo>
                    <a:pt x="1197" y="1021"/>
                  </a:lnTo>
                  <a:close/>
                  <a:moveTo>
                    <a:pt x="477" y="0"/>
                  </a:moveTo>
                  <a:cubicBezTo>
                    <a:pt x="210" y="0"/>
                    <a:pt x="0" y="209"/>
                    <a:pt x="0" y="477"/>
                  </a:cubicBezTo>
                  <a:lnTo>
                    <a:pt x="0" y="20906"/>
                  </a:lnTo>
                  <a:cubicBezTo>
                    <a:pt x="0" y="21174"/>
                    <a:pt x="218" y="21384"/>
                    <a:pt x="477" y="21384"/>
                  </a:cubicBezTo>
                  <a:lnTo>
                    <a:pt x="33268" y="21384"/>
                  </a:lnTo>
                  <a:cubicBezTo>
                    <a:pt x="33536" y="21384"/>
                    <a:pt x="33745" y="21166"/>
                    <a:pt x="33745" y="20906"/>
                  </a:cubicBezTo>
                  <a:lnTo>
                    <a:pt x="33745" y="477"/>
                  </a:lnTo>
                  <a:cubicBezTo>
                    <a:pt x="33745" y="209"/>
                    <a:pt x="33536" y="0"/>
                    <a:pt x="3326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" name="Google Shape;1589;p59">
              <a:extLst>
                <a:ext uri="{FF2B5EF4-FFF2-40B4-BE49-F238E27FC236}">
                  <a16:creationId xmlns:a16="http://schemas.microsoft.com/office/drawing/2014/main" id="{A1DFD79B-1092-2736-AA8D-27FF566E19B0}"/>
                </a:ext>
              </a:extLst>
            </p:cNvPr>
            <p:cNvSpPr/>
            <p:nvPr/>
          </p:nvSpPr>
          <p:spPr>
            <a:xfrm>
              <a:off x="1904400" y="4032325"/>
              <a:ext cx="179975" cy="104850"/>
            </a:xfrm>
            <a:custGeom>
              <a:avLst/>
              <a:gdLst/>
              <a:ahLst/>
              <a:cxnLst/>
              <a:rect l="l" t="t" r="r" b="b"/>
              <a:pathLst>
                <a:path w="7199" h="4194" extrusionOk="0">
                  <a:moveTo>
                    <a:pt x="1" y="1"/>
                  </a:moveTo>
                  <a:lnTo>
                    <a:pt x="1" y="4194"/>
                  </a:lnTo>
                  <a:lnTo>
                    <a:pt x="7198" y="4194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1590;p59">
              <a:extLst>
                <a:ext uri="{FF2B5EF4-FFF2-40B4-BE49-F238E27FC236}">
                  <a16:creationId xmlns:a16="http://schemas.microsoft.com/office/drawing/2014/main" id="{0570E85C-2910-A164-8323-108F238DBD5B}"/>
                </a:ext>
              </a:extLst>
            </p:cNvPr>
            <p:cNvSpPr/>
            <p:nvPr/>
          </p:nvSpPr>
          <p:spPr>
            <a:xfrm>
              <a:off x="1904400" y="4032325"/>
              <a:ext cx="179975" cy="49825"/>
            </a:xfrm>
            <a:custGeom>
              <a:avLst/>
              <a:gdLst/>
              <a:ahLst/>
              <a:cxnLst/>
              <a:rect l="l" t="t" r="r" b="b"/>
              <a:pathLst>
                <a:path w="7199" h="1993" extrusionOk="0">
                  <a:moveTo>
                    <a:pt x="1" y="1"/>
                  </a:moveTo>
                  <a:lnTo>
                    <a:pt x="1" y="980"/>
                  </a:lnTo>
                  <a:lnTo>
                    <a:pt x="7198" y="1992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rgbClr val="2022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1591;p59">
              <a:extLst>
                <a:ext uri="{FF2B5EF4-FFF2-40B4-BE49-F238E27FC236}">
                  <a16:creationId xmlns:a16="http://schemas.microsoft.com/office/drawing/2014/main" id="{4643824E-217B-83CD-A747-D280D2979C02}"/>
                </a:ext>
              </a:extLst>
            </p:cNvPr>
            <p:cNvSpPr/>
            <p:nvPr/>
          </p:nvSpPr>
          <p:spPr>
            <a:xfrm>
              <a:off x="1852950" y="4127950"/>
              <a:ext cx="283100" cy="9225"/>
            </a:xfrm>
            <a:custGeom>
              <a:avLst/>
              <a:gdLst/>
              <a:ahLst/>
              <a:cxnLst/>
              <a:rect l="l" t="t" r="r" b="b"/>
              <a:pathLst>
                <a:path w="11324" h="369" extrusionOk="0">
                  <a:moveTo>
                    <a:pt x="67" y="0"/>
                  </a:moveTo>
                  <a:cubicBezTo>
                    <a:pt x="25" y="0"/>
                    <a:pt x="0" y="34"/>
                    <a:pt x="0" y="67"/>
                  </a:cubicBezTo>
                  <a:lnTo>
                    <a:pt x="0" y="293"/>
                  </a:lnTo>
                  <a:cubicBezTo>
                    <a:pt x="0" y="335"/>
                    <a:pt x="25" y="369"/>
                    <a:pt x="67" y="369"/>
                  </a:cubicBezTo>
                  <a:lnTo>
                    <a:pt x="11248" y="369"/>
                  </a:lnTo>
                  <a:cubicBezTo>
                    <a:pt x="11290" y="369"/>
                    <a:pt x="11324" y="335"/>
                    <a:pt x="11324" y="293"/>
                  </a:cubicBezTo>
                  <a:lnTo>
                    <a:pt x="11324" y="67"/>
                  </a:lnTo>
                  <a:cubicBezTo>
                    <a:pt x="11324" y="34"/>
                    <a:pt x="11290" y="0"/>
                    <a:pt x="1124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9" name="Dzīvās tradīcijas - tai zemei">
            <a:hlinkClick r:id="" action="ppaction://media"/>
            <a:extLst>
              <a:ext uri="{FF2B5EF4-FFF2-40B4-BE49-F238E27FC236}">
                <a16:creationId xmlns:a16="http://schemas.microsoft.com/office/drawing/2014/main" id="{2CE3338F-F7B4-DA19-89E5-EE2F6E69CC3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3470" y="817207"/>
            <a:ext cx="9308569" cy="38834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F9803C-F585-8562-5F19-41D94ECE2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230" y="5544799"/>
            <a:ext cx="1758280" cy="1222299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E37EE8B-4128-ED43-DB06-943BCF677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10" y="5511814"/>
            <a:ext cx="1888602" cy="125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LLKC Login Form">
            <a:extLst>
              <a:ext uri="{FF2B5EF4-FFF2-40B4-BE49-F238E27FC236}">
                <a16:creationId xmlns:a16="http://schemas.microsoft.com/office/drawing/2014/main" id="{3F9DB54B-1F40-8600-610D-A68BF0E61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965" y="5920920"/>
            <a:ext cx="2452689" cy="82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53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Burkānu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svētki</a:t>
            </a:r>
            <a:r>
              <a:rPr lang="en-US" b="1" dirty="0">
                <a:solidFill>
                  <a:srgbClr val="C00000"/>
                </a:solidFill>
              </a:rPr>
              <a:t> gada </a:t>
            </a:r>
            <a:r>
              <a:rPr lang="en-US" b="1" dirty="0" err="1">
                <a:solidFill>
                  <a:srgbClr val="C00000"/>
                </a:solidFill>
              </a:rPr>
              <a:t>garumā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Attēls 10">
            <a:extLst>
              <a:ext uri="{FF2B5EF4-FFF2-40B4-BE49-F238E27FC236}">
                <a16:creationId xmlns:a16="http://schemas.microsoft.com/office/drawing/2014/main" id="{400CE6D4-0746-EC71-F308-1B98C73587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062"/>
          <a:stretch/>
        </p:blipFill>
        <p:spPr>
          <a:xfrm>
            <a:off x="7094448" y="2419835"/>
            <a:ext cx="4487952" cy="3706329"/>
          </a:xfrm>
          <a:prstGeom prst="rect">
            <a:avLst/>
          </a:prstGeom>
          <a:ln w="38100">
            <a:noFill/>
          </a:ln>
        </p:spPr>
      </p:pic>
      <p:pic>
        <p:nvPicPr>
          <p:cNvPr id="7" name="Attēls 8">
            <a:extLst>
              <a:ext uri="{FF2B5EF4-FFF2-40B4-BE49-F238E27FC236}">
                <a16:creationId xmlns:a16="http://schemas.microsoft.com/office/drawing/2014/main" id="{B841E091-2B1F-D4C9-0F3C-8627957FE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690" y="1600201"/>
            <a:ext cx="4252785" cy="3189589"/>
          </a:xfrm>
          <a:prstGeom prst="rect">
            <a:avLst/>
          </a:prstGeom>
          <a:ln w="38100">
            <a:noFill/>
          </a:ln>
        </p:spPr>
      </p:pic>
      <p:pic>
        <p:nvPicPr>
          <p:cNvPr id="8" name="Attēls 12">
            <a:extLst>
              <a:ext uri="{FF2B5EF4-FFF2-40B4-BE49-F238E27FC236}">
                <a16:creationId xmlns:a16="http://schemas.microsoft.com/office/drawing/2014/main" id="{2D09A681-486F-706C-D2B3-2B9C0A30DA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877" r="9759" b="9458"/>
          <a:stretch/>
        </p:blipFill>
        <p:spPr>
          <a:xfrm>
            <a:off x="4858018" y="2407135"/>
            <a:ext cx="2519436" cy="236995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9" name="Picture 2" descr="LLKC Login Form">
            <a:extLst>
              <a:ext uri="{FF2B5EF4-FFF2-40B4-BE49-F238E27FC236}">
                <a16:creationId xmlns:a16="http://schemas.microsoft.com/office/drawing/2014/main" id="{94D43C3F-A856-7A5E-C41A-E152F8CE1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406" y="5257799"/>
            <a:ext cx="3155147" cy="105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6793213"/>
      </p:ext>
    </p:extLst>
  </p:cSld>
  <p:clrMapOvr>
    <a:masterClrMapping/>
  </p:clrMapOvr>
  <p:transition spd="slow" advClick="0" advTm="45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 err="1">
                <a:solidFill>
                  <a:srgbClr val="C00000"/>
                </a:solidFill>
              </a:rPr>
              <a:t>Tagad</a:t>
            </a:r>
            <a:r>
              <a:rPr lang="en-US" b="1" dirty="0">
                <a:solidFill>
                  <a:srgbClr val="C00000"/>
                </a:solidFill>
              </a:rPr>
              <a:t> mums </a:t>
            </a:r>
            <a:r>
              <a:rPr lang="en-US" b="1" dirty="0" err="1">
                <a:solidFill>
                  <a:srgbClr val="C00000"/>
                </a:solidFill>
              </a:rPr>
              <a:t>ir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daudz</a:t>
            </a:r>
            <a:r>
              <a:rPr lang="en-US" b="1" dirty="0">
                <a:solidFill>
                  <a:srgbClr val="C00000"/>
                </a:solidFill>
              </a:rPr>
              <a:t> “</a:t>
            </a:r>
            <a:r>
              <a:rPr lang="en-US" b="1" dirty="0" err="1">
                <a:solidFill>
                  <a:srgbClr val="C00000"/>
                </a:solidFill>
              </a:rPr>
              <a:t>burkānu</a:t>
            </a:r>
            <a:r>
              <a:rPr lang="en-US" b="1" dirty="0">
                <a:solidFill>
                  <a:srgbClr val="C00000"/>
                </a:solidFill>
              </a:rPr>
              <a:t>”</a:t>
            </a:r>
          </a:p>
        </p:txBody>
      </p:sp>
      <p:pic>
        <p:nvPicPr>
          <p:cNvPr id="7" name="Content Placeholder 6" descr="A picture containing indoor&#10;&#10;Description automatically generated">
            <a:extLst>
              <a:ext uri="{FF2B5EF4-FFF2-40B4-BE49-F238E27FC236}">
                <a16:creationId xmlns:a16="http://schemas.microsoft.com/office/drawing/2014/main" id="{6190CF54-9D9E-6CC4-FCD2-725587F177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15497" y="1600201"/>
            <a:ext cx="6761006" cy="4525963"/>
          </a:xfrm>
        </p:spPr>
      </p:pic>
      <p:pic>
        <p:nvPicPr>
          <p:cNvPr id="9" name="Picture 8" descr="A picture containing text, cup, coffee, drink&#10;&#10;Description automatically generated">
            <a:extLst>
              <a:ext uri="{FF2B5EF4-FFF2-40B4-BE49-F238E27FC236}">
                <a16:creationId xmlns:a16="http://schemas.microsoft.com/office/drawing/2014/main" id="{01DCC76A-0E86-F4AB-6935-77F98672B0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77" b="97465" l="4259" r="95709">
                        <a14:foregroundMark x1="20254" y1="3608" x2="38329" y2="54998"/>
                        <a14:foregroundMark x1="30889" y1="76815" x2="31167" y2="77203"/>
                        <a14:foregroundMark x1="7867" y1="44661" x2="28635" y2="73667"/>
                        <a14:foregroundMark x1="7380" y1="43930" x2="4291" y2="55388"/>
                        <a14:foregroundMark x1="28088" y1="3949" x2="17328" y2="7070"/>
                        <a14:foregroundMark x1="17328" y1="7070" x2="9330" y2="18137"/>
                        <a14:foregroundMark x1="9330" y1="18137" x2="8095" y2="23940"/>
                        <a14:foregroundMark x1="69766" y1="50707" x2="92620" y2="61775"/>
                        <a14:foregroundMark x1="81437" y1="47489" x2="91482" y2="56070"/>
                        <a14:foregroundMark x1="91482" y1="56070" x2="95709" y2="57484"/>
                        <a14:foregroundMark x1="44278" y1="47879" x2="53804" y2="55388"/>
                        <a14:foregroundMark x1="58095" y1="21794" x2="70579" y2="16870"/>
                        <a14:foregroundMark x1="70579" y1="16870" x2="80852" y2="24378"/>
                        <a14:foregroundMark x1="80852" y1="24378" x2="85728" y2="31107"/>
                        <a14:foregroundMark x1="7607" y1="22526" x2="9753" y2="39347"/>
                        <a14:foregroundMark x1="9753" y1="39347" x2="9525" y2="37153"/>
                        <a14:foregroundMark x1="21424" y1="3949" x2="33290" y2="6728"/>
                        <a14:foregroundMark x1="33290" y1="6728" x2="40540" y2="19308"/>
                        <a14:foregroundMark x1="40540" y1="19308" x2="42133" y2="27499"/>
                        <a14:foregroundMark x1="22367" y1="2877" x2="27633" y2="4681"/>
                        <a14:foregroundMark x1="7607" y1="23598" x2="8843" y2="39785"/>
                        <a14:foregroundMark x1="8843" y1="39785" x2="41417" y2="10385"/>
                        <a14:foregroundMark x1="6437" y1="25353" x2="12159" y2="42857"/>
                        <a14:foregroundMark x1="6892" y1="27157" x2="9525" y2="42516"/>
                        <a14:foregroundMark x1="9525" y1="42516" x2="9525" y2="42516"/>
                        <a14:backgroundMark x1="31177" y1="67138" x2="33192" y2="91711"/>
                        <a14:backgroundMark x1="33192" y1="91711" x2="35468" y2="99659"/>
                        <a14:backgroundMark x1="60241" y1="76060" x2="68336" y2="80010"/>
                        <a14:backgroundMark x1="30234" y1="72160" x2="29064" y2="81765"/>
                        <a14:backgroundMark x1="29291" y1="72501" x2="30949" y2="82155"/>
                        <a14:backgroundMark x1="31437" y1="78596" x2="31437" y2="75378"/>
                        <a14:backgroundMark x1="34038" y1="79278" x2="45709" y2="98927"/>
                        <a14:backgroundMark x1="33322" y1="78937" x2="34038" y2="82496"/>
                        <a14:backgroundMark x1="40702" y1="89274" x2="51203" y2="91224"/>
                        <a14:backgroundMark x1="51203" y1="91224" x2="60241" y2="86056"/>
                        <a14:backgroundMark x1="81177" y1="92491" x2="91190" y2="91078"/>
                        <a14:backgroundMark x1="98342" y1="27499" x2="97204" y2="46270"/>
                        <a14:backgroundMark x1="97204" y1="46270" x2="94538" y2="52170"/>
                        <a14:backgroundMark x1="96651" y1="62165" x2="95481" y2="66455"/>
                        <a14:backgroundMark x1="3804" y1="36811" x2="3804" y2="36811"/>
                        <a14:backgroundMark x1="6177" y1="31107" x2="6177" y2="31107"/>
                        <a14:backgroundMark x1="5234" y1="30375" x2="7152" y2="43247"/>
                        <a14:backgroundMark x1="42393" y1="25353" x2="49870" y2="13457"/>
                        <a14:backgroundMark x1="49870" y1="13457" x2="52146" y2="12530"/>
                        <a14:backgroundMark x1="69083" y1="76597" x2="70156" y2="86153"/>
                        <a14:backgroundMark x1="94311" y1="72209" x2="92458" y2="877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5576" y="3971034"/>
            <a:ext cx="4098961" cy="27330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1A64DE-2C9D-2B33-0C51-71CB271C8145}"/>
              </a:ext>
            </a:extLst>
          </p:cNvPr>
          <p:cNvSpPr/>
          <p:nvPr/>
        </p:nvSpPr>
        <p:spPr>
          <a:xfrm>
            <a:off x="5431971" y="6132718"/>
            <a:ext cx="4887686" cy="7252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D9CE-9749-3855-8B7C-E513D460E6D9}"/>
              </a:ext>
            </a:extLst>
          </p:cNvPr>
          <p:cNvSpPr/>
          <p:nvPr/>
        </p:nvSpPr>
        <p:spPr>
          <a:xfrm rot="5400000">
            <a:off x="7414184" y="4804661"/>
            <a:ext cx="4887686" cy="7252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8879463"/>
      </p:ext>
    </p:extLst>
  </p:cSld>
  <p:clrMapOvr>
    <a:masterClrMapping/>
  </p:clrMapOvr>
  <p:transition spd="slow" advClick="0" advTm="45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Ikmēneša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tikšanās</a:t>
            </a:r>
            <a:r>
              <a:rPr lang="en-US" b="1" dirty="0">
                <a:solidFill>
                  <a:srgbClr val="C00000"/>
                </a:solidFill>
              </a:rPr>
              <a:t> + WhatsApp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AD01E-FEBD-7E49-067E-138329FD5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Attēls 5">
            <a:extLst>
              <a:ext uri="{FF2B5EF4-FFF2-40B4-BE49-F238E27FC236}">
                <a16:creationId xmlns:a16="http://schemas.microsoft.com/office/drawing/2014/main" id="{718D4FB6-61DC-F780-853C-B47BC6C455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46" b="12500"/>
          <a:stretch/>
        </p:blipFill>
        <p:spPr>
          <a:xfrm>
            <a:off x="1460500" y="1487375"/>
            <a:ext cx="9321800" cy="46949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6936616"/>
      </p:ext>
    </p:extLst>
  </p:cSld>
  <p:clrMapOvr>
    <a:masterClrMapping/>
  </p:clrMapOvr>
  <p:transition spd="slow" advClick="0" advTm="45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AE63359C-6B27-4E8F-AF2D-48C1D1336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lv-LV" b="1" dirty="0">
                <a:solidFill>
                  <a:srgbClr val="C00000"/>
                </a:solidFill>
              </a:rPr>
              <a:t>2020. gada 27. janvāris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V</a:t>
            </a:r>
            <a:r>
              <a:rPr lang="lv-LV" b="1" dirty="0">
                <a:solidFill>
                  <a:srgbClr val="C00000"/>
                </a:solidFill>
              </a:rPr>
              <a:t>ienošanās par gada plānu</a:t>
            </a:r>
          </a:p>
        </p:txBody>
      </p:sp>
      <p:pic>
        <p:nvPicPr>
          <p:cNvPr id="5" name="Satura vietturis 4">
            <a:extLst>
              <a:ext uri="{FF2B5EF4-FFF2-40B4-BE49-F238E27FC236}">
                <a16:creationId xmlns:a16="http://schemas.microsoft.com/office/drawing/2014/main" id="{FE2A4FD2-5358-4A01-A8CC-D9A9537AFE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 t="31054" r="12527"/>
          <a:stretch/>
        </p:blipFill>
        <p:spPr>
          <a:xfrm>
            <a:off x="609600" y="1690688"/>
            <a:ext cx="4857750" cy="3381164"/>
          </a:xfr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367E6F47-06F8-4B7A-8445-A21DED0F9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2" y="3009899"/>
            <a:ext cx="4572000" cy="3429000"/>
          </a:xfrm>
          <a:prstGeom prst="rect">
            <a:avLst/>
          </a:prstGeom>
        </p:spPr>
      </p:pic>
      <p:sp>
        <p:nvSpPr>
          <p:cNvPr id="8" name="Taisnstūris 7">
            <a:extLst>
              <a:ext uri="{FF2B5EF4-FFF2-40B4-BE49-F238E27FC236}">
                <a16:creationId xmlns:a16="http://schemas.microsoft.com/office/drawing/2014/main" id="{49DD5026-B77F-4DB3-93EF-FF2568EBA3E1}"/>
              </a:ext>
            </a:extLst>
          </p:cNvPr>
          <p:cNvSpPr/>
          <p:nvPr/>
        </p:nvSpPr>
        <p:spPr>
          <a:xfrm>
            <a:off x="609600" y="5071852"/>
            <a:ext cx="4857750" cy="852698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sz="3600" dirty="0"/>
              <a:t>Vietējais tirdziņš</a:t>
            </a:r>
          </a:p>
        </p:txBody>
      </p:sp>
      <p:sp>
        <p:nvSpPr>
          <p:cNvPr id="9" name="Taisnstūris 8">
            <a:extLst>
              <a:ext uri="{FF2B5EF4-FFF2-40B4-BE49-F238E27FC236}">
                <a16:creationId xmlns:a16="http://schemas.microsoft.com/office/drawing/2014/main" id="{DAC69F3B-9098-49B3-804A-D1150B020D5C}"/>
              </a:ext>
            </a:extLst>
          </p:cNvPr>
          <p:cNvSpPr/>
          <p:nvPr/>
        </p:nvSpPr>
        <p:spPr>
          <a:xfrm>
            <a:off x="6210302" y="2209799"/>
            <a:ext cx="4572000" cy="800099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sz="3600" dirty="0"/>
              <a:t>Skolas vide</a:t>
            </a:r>
          </a:p>
        </p:txBody>
      </p:sp>
    </p:spTree>
    <p:extLst>
      <p:ext uri="{BB962C8B-B14F-4D97-AF65-F5344CB8AC3E}">
        <p14:creationId xmlns:p14="http://schemas.microsoft.com/office/powerpoint/2010/main" val="4058148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>
            <a:extLst>
              <a:ext uri="{FF2B5EF4-FFF2-40B4-BE49-F238E27FC236}">
                <a16:creationId xmlns:a16="http://schemas.microsoft.com/office/drawing/2014/main" id="{1B0EE183-20D8-4883-8D6E-803D9A3BB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301" y="111125"/>
            <a:ext cx="5494986" cy="34290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CB84F217-6ACA-4188-816E-1BA3E0F4D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6600" b="1" dirty="0" err="1">
                <a:solidFill>
                  <a:srgbClr val="C00000"/>
                </a:solidFill>
              </a:rPr>
              <a:t>Smart</a:t>
            </a:r>
            <a:r>
              <a:rPr lang="lv-LV" sz="6600" b="1" dirty="0">
                <a:solidFill>
                  <a:srgbClr val="C00000"/>
                </a:solidFill>
              </a:rPr>
              <a:t> </a:t>
            </a:r>
            <a:r>
              <a:rPr lang="lv-LV" sz="6600" b="1" dirty="0" err="1">
                <a:solidFill>
                  <a:srgbClr val="C00000"/>
                </a:solidFill>
              </a:rPr>
              <a:t>Rural</a:t>
            </a:r>
            <a:r>
              <a:rPr lang="lv-LV" sz="6600" b="1" dirty="0">
                <a:solidFill>
                  <a:srgbClr val="C00000"/>
                </a:solidFill>
              </a:rPr>
              <a:t> 21</a:t>
            </a:r>
          </a:p>
        </p:txBody>
      </p:sp>
      <p:pic>
        <p:nvPicPr>
          <p:cNvPr id="5" name="Satura vietturis 4">
            <a:extLst>
              <a:ext uri="{FF2B5EF4-FFF2-40B4-BE49-F238E27FC236}">
                <a16:creationId xmlns:a16="http://schemas.microsoft.com/office/drawing/2014/main" id="{388111E0-33AE-4A61-8A7F-7618AB3C8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37" y="2289175"/>
            <a:ext cx="8860906" cy="435133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88208A-2F95-4974-91C8-D8390C9E915E}"/>
              </a:ext>
            </a:extLst>
          </p:cNvPr>
          <p:cNvSpPr/>
          <p:nvPr/>
        </p:nvSpPr>
        <p:spPr>
          <a:xfrm>
            <a:off x="9227063" y="4544887"/>
            <a:ext cx="2743200" cy="10908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Stratēģija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83274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C6D67C1-E32B-BA73-4B38-A51877D4AF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6321583"/>
              </p:ext>
            </p:extLst>
          </p:nvPr>
        </p:nvGraphicFramePr>
        <p:xfrm>
          <a:off x="1371600" y="829481"/>
          <a:ext cx="9817100" cy="5296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4C169257-4F68-E8E5-B3F1-2DEED53CD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475502"/>
            <a:ext cx="1663700" cy="7079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3571466"/>
      </p:ext>
    </p:extLst>
  </p:cSld>
  <p:clrMapOvr>
    <a:masterClrMapping/>
  </p:clrMapOvr>
  <p:transition spd="slow" advClick="0" advTm="45000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662f28a471a327b0a146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662f28a471a327b0a146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662f28a471a327b0a146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662f28a471a327b0a146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662f28a471a327b0a146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662f28a471a327b0a146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662f28a471a327b0a146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662f28a471a327b0a146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662f28a471a327b0a146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662f28a471a327b0a146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662f28a471a327b0a146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662f28a471a327b0a146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662f28a471a327b0a146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662f28a471a327b0a146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662f28a471a327b0a146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662f28a471a327b0a14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662f28a471a327b0a1464"/>
</p:tagLst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2833</TotalTime>
  <Words>462</Words>
  <Application>Microsoft Office PowerPoint</Application>
  <PresentationFormat>Widescreen</PresentationFormat>
  <Paragraphs>125</Paragraphs>
  <Slides>34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dizains</vt:lpstr>
      <vt:lpstr>ALSUNGA viedais ciems</vt:lpstr>
      <vt:lpstr>PowerPoint Presentation</vt:lpstr>
      <vt:lpstr>Process vs. galapunkts</vt:lpstr>
      <vt:lpstr>Burkānu svētki gada garumā</vt:lpstr>
      <vt:lpstr>Tagad mums ir daudz “burkānu”</vt:lpstr>
      <vt:lpstr>Ikmēneša tikšanās + WhatsApp</vt:lpstr>
      <vt:lpstr>2020. gada 27. janvāris Vienošanās par gada plānu</vt:lpstr>
      <vt:lpstr>Smart Rural 21</vt:lpstr>
      <vt:lpstr>PowerPoint Presentation</vt:lpstr>
      <vt:lpstr>PowerPoint Presentation</vt:lpstr>
      <vt:lpstr>Jauns “tautas tērps”</vt:lpstr>
      <vt:lpstr>Pastaigu takas pēc gpx failiem</vt:lpstr>
      <vt:lpstr>Aplikācija tūrsma uzņēmēju sadarbībai</vt:lpstr>
      <vt:lpstr>Apmācība mazā biznesa uzsākšanai</vt:lpstr>
      <vt:lpstr>Mācīšanās kopā un dalīšanās pieredzē</vt:lpstr>
      <vt:lpstr>Kopstrādes telpa</vt:lpstr>
      <vt:lpstr>Nepieciešamie pakalpojumi</vt:lpstr>
      <vt:lpstr> Ikviena iekļaušana</vt:lpstr>
      <vt:lpstr>PowerPoint Presentation</vt:lpstr>
      <vt:lpstr>PowerPoint Presentation</vt:lpstr>
      <vt:lpstr>Iesaistīt jauniešus problēmu risināšanā</vt:lpstr>
      <vt:lpstr>SUITU ZEME, KUR PRIECĀJAS DZĪVOT UN RADĪT PRIEKU</vt:lpstr>
      <vt:lpstr>SUITU ZEME, KUR PRIECĀJAS DZĪVOT UN RADĪT PRIEKU</vt:lpstr>
      <vt:lpstr>VIDE, KAS PIEVELK  (skaisti no iekšpuses un ārpuses)</vt:lpstr>
      <vt:lpstr>VIDE, KAS PIEVELK  (skaisti no iekšpuses un ārpuses)</vt:lpstr>
      <vt:lpstr>VIDE, KAS PIEVELK  (skaisti no iekšpuses un ārpuses)</vt:lpstr>
      <vt:lpstr>VIDE, KAS PIEVELK  (skaisti no iekšpuses un ārpuses)</vt:lpstr>
      <vt:lpstr>APŅĒMĪGI ĻAUDIS, KAS SĀK AR SEVI UN SADARBOJAS</vt:lpstr>
      <vt:lpstr>APŅĒMĪGI ĻAUDIS, KAS SĀK AR SEVI UN SADARBOJAS</vt:lpstr>
      <vt:lpstr>POZITĪVA IEDZĪVOTĀJU SKAITA BILANCE</vt:lpstr>
      <vt:lpstr>LATVIJAS DZĪVESZIŅAS UN TRADĪCIJU UNIVERSITĀTE</vt:lpstr>
      <vt:lpstr>Atziņas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Alsunga – viedais ciems</dc:title>
  <dc:creator>Daiga Kalniņa</dc:creator>
  <cp:lastModifiedBy>Daiga Kalniņa</cp:lastModifiedBy>
  <cp:revision>74</cp:revision>
  <dcterms:created xsi:type="dcterms:W3CDTF">2019-12-02T15:03:34Z</dcterms:created>
  <dcterms:modified xsi:type="dcterms:W3CDTF">2024-02-20T19:03:58Z</dcterms:modified>
</cp:coreProperties>
</file>