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25BD3E0-A83A-4461-A57D-02F32E193F1C}" type="datetimeFigureOut">
              <a:rPr lang="lv-LV" smtClean="0"/>
              <a:pPr/>
              <a:t>2022.01.25.</a:t>
            </a:fld>
            <a:endParaRPr lang="lv-LV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lv-LV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716889E-3D56-4157-8EF1-3D7281A79A3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5BD3E0-A83A-4461-A57D-02F32E193F1C}" type="datetimeFigureOut">
              <a:rPr lang="lv-LV" smtClean="0"/>
              <a:pPr/>
              <a:t>2022.01.25.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16889E-3D56-4157-8EF1-3D7281A79A3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25BD3E0-A83A-4461-A57D-02F32E193F1C}" type="datetimeFigureOut">
              <a:rPr lang="lv-LV" smtClean="0"/>
              <a:pPr/>
              <a:t>2022.01.25.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716889E-3D56-4157-8EF1-3D7281A79A3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5BD3E0-A83A-4461-A57D-02F32E193F1C}" type="datetimeFigureOut">
              <a:rPr lang="lv-LV" smtClean="0"/>
              <a:pPr/>
              <a:t>2022.01.25.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16889E-3D56-4157-8EF1-3D7281A79A3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25BD3E0-A83A-4461-A57D-02F32E193F1C}" type="datetimeFigureOut">
              <a:rPr lang="lv-LV" smtClean="0"/>
              <a:pPr/>
              <a:t>2022.01.25.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716889E-3D56-4157-8EF1-3D7281A79A3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5BD3E0-A83A-4461-A57D-02F32E193F1C}" type="datetimeFigureOut">
              <a:rPr lang="lv-LV" smtClean="0"/>
              <a:pPr/>
              <a:t>2022.01.25.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16889E-3D56-4157-8EF1-3D7281A79A3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5BD3E0-A83A-4461-A57D-02F32E193F1C}" type="datetimeFigureOut">
              <a:rPr lang="lv-LV" smtClean="0"/>
              <a:pPr/>
              <a:t>2022.01.25.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16889E-3D56-4157-8EF1-3D7281A79A3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5BD3E0-A83A-4461-A57D-02F32E193F1C}" type="datetimeFigureOut">
              <a:rPr lang="lv-LV" smtClean="0"/>
              <a:pPr/>
              <a:t>2022.01.25.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16889E-3D56-4157-8EF1-3D7281A79A3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25BD3E0-A83A-4461-A57D-02F32E193F1C}" type="datetimeFigureOut">
              <a:rPr lang="lv-LV" smtClean="0"/>
              <a:pPr/>
              <a:t>2022.01.25.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16889E-3D56-4157-8EF1-3D7281A79A3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5BD3E0-A83A-4461-A57D-02F32E193F1C}" type="datetimeFigureOut">
              <a:rPr lang="lv-LV" smtClean="0"/>
              <a:pPr/>
              <a:t>2022.01.25.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16889E-3D56-4157-8EF1-3D7281A79A3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5BD3E0-A83A-4461-A57D-02F32E193F1C}" type="datetimeFigureOut">
              <a:rPr lang="lv-LV" smtClean="0"/>
              <a:pPr/>
              <a:t>2022.01.25.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16889E-3D56-4157-8EF1-3D7281A79A39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25BD3E0-A83A-4461-A57D-02F32E193F1C}" type="datetimeFigureOut">
              <a:rPr lang="lv-LV" smtClean="0"/>
              <a:pPr/>
              <a:t>2022.01.25.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lv-LV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716889E-3D56-4157-8EF1-3D7281A79A39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adošs pasaku vakars Bērnu bibliotēkā - Ventspils.lv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3312369"/>
          </a:xfrm>
        </p:spPr>
        <p:txBody>
          <a:bodyPr>
            <a:noAutofit/>
          </a:bodyPr>
          <a:lstStyle/>
          <a:p>
            <a:r>
              <a:rPr lang="lv-LV" sz="6000" b="1" dirty="0" smtClean="0"/>
              <a:t>BĒRNU BIBLIOTĒKAS AKTUALITĀTES 2021.GADĀ</a:t>
            </a:r>
            <a:endParaRPr lang="lv-LV" sz="6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yellow-smile-emoji-superhero-icon-260nw-18796388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4725" y="1340768"/>
            <a:ext cx="1819275" cy="16764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987824" y="5733256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lv-LV" dirty="0" smtClean="0"/>
              <a:t>PERSONĀLS</a:t>
            </a:r>
            <a:endParaRPr lang="lv-LV" dirty="0"/>
          </a:p>
        </p:txBody>
      </p:sp>
      <p:pic>
        <p:nvPicPr>
          <p:cNvPr id="4" name="Content Placeholder 3" descr="34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1309312">
            <a:off x="124449" y="1259590"/>
            <a:ext cx="4142027" cy="3122258"/>
          </a:xfrm>
        </p:spPr>
      </p:pic>
      <p:sp>
        <p:nvSpPr>
          <p:cNvPr id="5" name="TextBox 4"/>
          <p:cNvSpPr txBox="1"/>
          <p:nvPr/>
        </p:nvSpPr>
        <p:spPr>
          <a:xfrm>
            <a:off x="4211960" y="1052736"/>
            <a:ext cx="44999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/>
              <a:t>Darbinieku maiņa </a:t>
            </a:r>
            <a:r>
              <a:rPr lang="lv-LV" sz="2000" dirty="0" smtClean="0"/>
              <a:t>– no mums atvadījās Līva. </a:t>
            </a:r>
          </a:p>
          <a:p>
            <a:r>
              <a:rPr lang="lv-LV" sz="2000" dirty="0" smtClean="0"/>
              <a:t>Nolēma izmēģināt spēkus citā specialitātē. </a:t>
            </a:r>
          </a:p>
          <a:p>
            <a:endParaRPr lang="lv-LV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5589240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/>
              <a:t>u</a:t>
            </a:r>
            <a:r>
              <a:rPr lang="lv-LV" sz="2000" b="1" dirty="0" smtClean="0"/>
              <a:t>zvārda maiņa </a:t>
            </a:r>
            <a:r>
              <a:rPr lang="lv-LV" sz="2000" dirty="0" smtClean="0"/>
              <a:t>Bindre </a:t>
            </a:r>
            <a:endParaRPr lang="lv-LV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563888" y="5589240"/>
            <a:ext cx="1734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dirty="0" smtClean="0"/>
              <a:t>Markule = Inga</a:t>
            </a:r>
            <a:endParaRPr lang="lv-LV" dirty="0"/>
          </a:p>
        </p:txBody>
      </p:sp>
      <p:pic>
        <p:nvPicPr>
          <p:cNvPr id="11" name="Picture 10" descr="AZP0272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18209">
            <a:off x="5515360" y="2877139"/>
            <a:ext cx="2592288" cy="38377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83768" y="5085184"/>
            <a:ext cx="1999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b="1" dirty="0" smtClean="0"/>
              <a:t>Atgriešanās</a:t>
            </a:r>
            <a:r>
              <a:rPr lang="lv-LV" sz="2000" dirty="0" smtClean="0"/>
              <a:t> un ...</a:t>
            </a:r>
            <a:endParaRPr lang="lv-LV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oom-logo-fix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476672"/>
            <a:ext cx="5211800" cy="29328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lv-LV" b="1" dirty="0" smtClean="0">
                <a:solidFill>
                  <a:schemeClr val="tx2">
                    <a:lumMod val="75000"/>
                  </a:schemeClr>
                </a:solidFill>
              </a:rPr>
              <a:t>ZOOM IZAICINĀJUMS PIEŅEMTS!</a:t>
            </a:r>
            <a:endParaRPr lang="lv-LV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29411"/>
          </a:xfrm>
        </p:spPr>
        <p:txBody>
          <a:bodyPr/>
          <a:lstStyle/>
          <a:p>
            <a:pPr>
              <a:buNone/>
            </a:pPr>
            <a:r>
              <a:rPr lang="lv-LV" dirty="0" smtClean="0"/>
              <a:t>Martā pirmās Zoom nodarbības PII un klasēm pēc pieprasījuma.</a:t>
            </a:r>
          </a:p>
          <a:p>
            <a:pPr>
              <a:buNone/>
            </a:pPr>
            <a:r>
              <a:rPr lang="lv-LV" dirty="0" smtClean="0"/>
              <a:t>Maijā dzima Pasaku rīts. Klausāms un skatāms ikvienam. Un tā tik turpinājām.</a:t>
            </a:r>
          </a:p>
          <a:p>
            <a:pPr>
              <a:buNone/>
            </a:pPr>
            <a:endParaRPr lang="lv-LV" dirty="0"/>
          </a:p>
        </p:txBody>
      </p:sp>
      <p:pic>
        <p:nvPicPr>
          <p:cNvPr id="4" name="Picture 3" descr="pasaku-riti-bibliote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356992"/>
            <a:ext cx="4286250" cy="2857500"/>
          </a:xfrm>
          <a:prstGeom prst="rect">
            <a:avLst/>
          </a:prstGeom>
        </p:spPr>
      </p:pic>
      <p:pic>
        <p:nvPicPr>
          <p:cNvPr id="4098" name="Picture 2" descr="C:\Users\Inga\Desktop\20211209_100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356992"/>
            <a:ext cx="3960440" cy="2971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ngtree-wow-emoji-in-3d-png-image_27776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0"/>
            <a:ext cx="2448272" cy="24482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363272" cy="6264696"/>
          </a:xfrm>
        </p:spPr>
        <p:txBody>
          <a:bodyPr/>
          <a:lstStyle/>
          <a:p>
            <a:pPr>
              <a:buNone/>
            </a:pPr>
            <a:r>
              <a:rPr lang="lv-LV" b="1" dirty="0" smtClean="0">
                <a:solidFill>
                  <a:schemeClr val="accent4">
                    <a:lumMod val="50000"/>
                  </a:schemeClr>
                </a:solidFill>
              </a:rPr>
              <a:t>BEZKONTAKTA RADOŠĀ DARBNĪCA</a:t>
            </a:r>
          </a:p>
          <a:p>
            <a:pPr>
              <a:buNone/>
            </a:pPr>
            <a:r>
              <a:rPr lang="lv-LV" dirty="0" smtClean="0"/>
              <a:t>Vakara pastaiga pavasaris</a:t>
            </a:r>
          </a:p>
          <a:p>
            <a:pPr>
              <a:buNone/>
            </a:pPr>
            <a:r>
              <a:rPr lang="lv-LV" dirty="0" smtClean="0"/>
              <a:t>Pilsētas svētki</a:t>
            </a:r>
          </a:p>
          <a:p>
            <a:pPr>
              <a:buNone/>
            </a:pPr>
            <a:r>
              <a:rPr lang="lv-LV" dirty="0" smtClean="0"/>
              <a:t>Vakara pastaiga rudens</a:t>
            </a:r>
          </a:p>
          <a:p>
            <a:pPr>
              <a:buNone/>
            </a:pPr>
            <a:r>
              <a:rPr lang="lv-LV" dirty="0" smtClean="0"/>
              <a:t>Lido vēja pūķi, taureņi un dzirnaviņas sagatavotos komplektos ar instrukciju + bibliotēkas reklāma.</a:t>
            </a:r>
          </a:p>
          <a:p>
            <a:pPr>
              <a:buNone/>
            </a:pPr>
            <a:endParaRPr lang="lv-LV" dirty="0"/>
          </a:p>
        </p:txBody>
      </p:sp>
      <p:pic>
        <p:nvPicPr>
          <p:cNvPr id="5122" name="Picture 2" descr="C:\Users\Inga\Downloads\20210803_103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212976"/>
            <a:ext cx="2708760" cy="2599695"/>
          </a:xfrm>
          <a:prstGeom prst="rect">
            <a:avLst/>
          </a:prstGeom>
          <a:noFill/>
        </p:spPr>
      </p:pic>
      <p:pic>
        <p:nvPicPr>
          <p:cNvPr id="6" name="Picture 5" descr="DSC_03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58547">
            <a:off x="506497" y="3198718"/>
            <a:ext cx="1592720" cy="2827078"/>
          </a:xfrm>
          <a:prstGeom prst="rect">
            <a:avLst/>
          </a:prstGeom>
        </p:spPr>
      </p:pic>
      <p:pic>
        <p:nvPicPr>
          <p:cNvPr id="7" name="Picture 6" descr="DSC_03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140968"/>
            <a:ext cx="3291576" cy="1851104"/>
          </a:xfrm>
          <a:prstGeom prst="rect">
            <a:avLst/>
          </a:prstGeom>
        </p:spPr>
      </p:pic>
      <p:pic>
        <p:nvPicPr>
          <p:cNvPr id="8" name="Picture 7" descr="img_156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5013176"/>
            <a:ext cx="2336648" cy="1556792"/>
          </a:xfrm>
          <a:prstGeom prst="rect">
            <a:avLst/>
          </a:prstGeom>
        </p:spPr>
      </p:pic>
      <p:pic>
        <p:nvPicPr>
          <p:cNvPr id="9" name="Picture 8" descr="IMG_20210827_1740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4967790"/>
            <a:ext cx="2520280" cy="1890210"/>
          </a:xfrm>
          <a:prstGeom prst="rect">
            <a:avLst/>
          </a:prstGeom>
        </p:spPr>
      </p:pic>
      <p:pic>
        <p:nvPicPr>
          <p:cNvPr id="10" name="Picture 9" descr="IMG_20210827_17391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59632" y="5229200"/>
            <a:ext cx="1835696" cy="13767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-352-14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548680"/>
            <a:ext cx="9144000" cy="60990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6126163"/>
          </a:xfrm>
        </p:spPr>
        <p:txBody>
          <a:bodyPr/>
          <a:lstStyle/>
          <a:p>
            <a:pPr algn="ctr">
              <a:buNone/>
            </a:pPr>
            <a:r>
              <a:rPr lang="lv-LV" b="1" dirty="0" smtClean="0">
                <a:solidFill>
                  <a:schemeClr val="accent3">
                    <a:lumMod val="50000"/>
                  </a:schemeClr>
                </a:solidFill>
              </a:rPr>
              <a:t>DODAMIES LAUKĀ</a:t>
            </a:r>
            <a:endParaRPr lang="lv-LV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146" name="Picture 2" descr="http://biblioteka.ventspils.lv/wp-content/gallery/ara-speles-ar-vinniju/img_3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1533">
            <a:off x="3887416" y="836712"/>
            <a:ext cx="5256584" cy="3942438"/>
          </a:xfrm>
          <a:prstGeom prst="rect">
            <a:avLst/>
          </a:prstGeom>
          <a:noFill/>
        </p:spPr>
      </p:pic>
      <p:pic>
        <p:nvPicPr>
          <p:cNvPr id="6" name="Picture 5" descr="img_36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8680"/>
            <a:ext cx="3954016" cy="2965512"/>
          </a:xfrm>
          <a:prstGeom prst="rect">
            <a:avLst/>
          </a:prstGeom>
        </p:spPr>
      </p:pic>
      <p:pic>
        <p:nvPicPr>
          <p:cNvPr id="8" name="Picture 7" descr="1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429000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4c8d0f38c06a9bfae86f76731e9b07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33895">
            <a:off x="5176770" y="847655"/>
            <a:ext cx="3400425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chemeClr val="accent6">
                    <a:lumMod val="75000"/>
                  </a:schemeClr>
                </a:solidFill>
              </a:rPr>
              <a:t>SĪPOLIŅŠ DODAS PENSIJĀ</a:t>
            </a:r>
            <a:endParaRPr lang="lv-LV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20211218_13084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412776"/>
            <a:ext cx="3528392" cy="4704523"/>
          </a:xfrm>
        </p:spPr>
      </p:pic>
      <p:pic>
        <p:nvPicPr>
          <p:cNvPr id="6" name="Picture 5" descr="istockphoto-516658164-612x6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556792"/>
            <a:ext cx="1865376" cy="179222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121</TotalTime>
  <Words>88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Opulent</vt:lpstr>
      <vt:lpstr>BĒRNU BIBLIOTĒKAS AKTUALITĀTES 2021.GADĀ</vt:lpstr>
      <vt:lpstr>PERSONĀLS</vt:lpstr>
      <vt:lpstr>ZOOM IZAICINĀJUMS PIEŅEMTS!</vt:lpstr>
      <vt:lpstr>Slide 4</vt:lpstr>
      <vt:lpstr>Slide 5</vt:lpstr>
      <vt:lpstr>SĪPOLIŅŠ DODAS PENSIJĀ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BĒRNU BIBLIOTĒKAS AKTUALITĀTES 2021.GADĀ</dc:title>
  <dc:creator>Inga</dc:creator>
  <cp:lastModifiedBy>Inga</cp:lastModifiedBy>
  <cp:revision>16</cp:revision>
  <dcterms:created xsi:type="dcterms:W3CDTF">2022-01-25T08:59:58Z</dcterms:created>
  <dcterms:modified xsi:type="dcterms:W3CDTF">2022-01-25T11:15:17Z</dcterms:modified>
</cp:coreProperties>
</file>