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0" r:id="rId7"/>
    <p:sldId id="263" r:id="rId8"/>
    <p:sldId id="264" r:id="rId9"/>
    <p:sldId id="265" r:id="rId10"/>
    <p:sldId id="266" r:id="rId11"/>
    <p:sldId id="269" r:id="rId12"/>
    <p:sldId id="272" r:id="rId13"/>
    <p:sldId id="268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C77D7-8609-467D-9AC4-63B54D874A21}" type="datetimeFigureOut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5D905C-9B0E-48D9-8107-C1FB6E910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E59C-DF58-4355-896E-E378E4CEDA05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B72E-2DDB-47A6-ACFF-AF5174FB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0807-DB2F-49C5-BE28-9331603443A6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8C69-9EAC-4C0C-A556-AF43ACEC6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0949-9A54-45B9-AAA2-E723CB64983F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3F98-FFFA-4E9E-906E-A605F6AE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462D-ECA2-456B-982B-6F373B84D1B6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05BD-7CD9-4C33-BBA6-E7D5347E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98C1-DE58-4C62-BB8A-40FB88BADFC0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B5B6-BCD9-4076-8319-3670E9BB1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6390-55B1-4CE9-A7F6-0C47CF1E5C43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C3E6-AAB6-4CE8-B315-E72F5EF7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7F7F-412C-4A48-A139-97DA12C943EC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2603-864A-4CCD-8BE1-969C4448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9378-E2BD-4084-902F-51E0F8E59759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9BB6-FE5B-47C1-8C7F-19410794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1A6C-E9A4-4FE7-A427-AFFB85EB4F5D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110F-9FCD-4A93-AF5A-4537BBB2F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67AC-39EC-430E-B218-4C3959A33989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052E-B695-4A51-B520-CB8AA9C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39A4-24D2-4B0E-957E-B6FC075045DF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BF9-E4EE-4C0F-B54B-A6CACAE89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0E45FCD-098F-4D0A-AFAB-8167E384E283}" type="datetime1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cesisBalvi, 2014. gada 26. februāris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0820DD2-977F-4FFC-8B84-E33559E3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21" r:id="rId3"/>
    <p:sldLayoutId id="2147483714" r:id="rId4"/>
    <p:sldLayoutId id="2147483722" r:id="rId5"/>
    <p:sldLayoutId id="2147483715" r:id="rId6"/>
    <p:sldLayoutId id="2147483716" r:id="rId7"/>
    <p:sldLayoutId id="2147483723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a.jekabsone@lnb.l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alvi.pilseta24.lv/par_pilsetu/66/394/7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rtoflatvia.lv/darbi/1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v.wikipedia.org/wiki/Att%C4%93ls:Ventspils_osta_ar_Locu_torni.jpg" TargetMode="External"/><Relationship Id="rId2" Type="http://schemas.openxmlformats.org/officeDocument/2006/relationships/hyperlink" Target="http://www.cruisetimetables.com/cruises-to-ventspils-latvia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zudusilatvija.lv/objects/object/474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-izstades.ventspils.lv/kategorijas/izstade/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ish_Culture_Canon" TargetMode="External"/><Relationship Id="rId2" Type="http://schemas.openxmlformats.org/officeDocument/2006/relationships/hyperlink" Target="http://kum.dk/Temaer/Temaarkiv/Kulturkan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oen.n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egiocanons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4582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4800" b="1" dirty="0" smtClean="0"/>
              <a:t>Kultūras kanona reģionalizācija</a:t>
            </a:r>
            <a:endParaRPr lang="en-US" sz="4800" b="1" dirty="0"/>
          </a:p>
        </p:txBody>
      </p:sp>
      <p:sp>
        <p:nvSpPr>
          <p:cNvPr id="14338" name="Subtitle 1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6629400" cy="2514600"/>
          </a:xfrm>
        </p:spPr>
        <p:txBody>
          <a:bodyPr/>
          <a:lstStyle/>
          <a:p>
            <a:pPr eaLnBrk="1" hangingPunct="1"/>
            <a:r>
              <a:rPr lang="lv-LV" sz="2200" b="1" smtClean="0">
                <a:solidFill>
                  <a:schemeClr val="tx1"/>
                </a:solidFill>
              </a:rPr>
              <a:t>Māra Jēkabsone</a:t>
            </a:r>
          </a:p>
          <a:p>
            <a:pPr eaLnBrk="1" hangingPunct="1"/>
            <a:r>
              <a:rPr lang="lv-LV" sz="2000" i="1" smtClean="0">
                <a:solidFill>
                  <a:schemeClr val="tx1"/>
                </a:solidFill>
              </a:rPr>
              <a:t>Latvijas Nacionālā bibliotēka</a:t>
            </a:r>
            <a:br>
              <a:rPr lang="lv-LV" sz="2000" i="1" smtClean="0">
                <a:solidFill>
                  <a:schemeClr val="tx1"/>
                </a:solidFill>
              </a:rPr>
            </a:br>
            <a:r>
              <a:rPr lang="lv-LV" sz="2000" i="1" smtClean="0">
                <a:solidFill>
                  <a:schemeClr val="tx1"/>
                </a:solidFill>
              </a:rPr>
              <a:t>Bibliotēku attīstības institūts</a:t>
            </a:r>
            <a:br>
              <a:rPr lang="lv-LV" sz="2000" i="1" smtClean="0">
                <a:solidFill>
                  <a:schemeClr val="tx1"/>
                </a:solidFill>
              </a:rPr>
            </a:br>
            <a:r>
              <a:rPr lang="lv-LV" sz="2000" i="1" smtClean="0">
                <a:solidFill>
                  <a:schemeClr val="tx1"/>
                </a:solidFill>
              </a:rPr>
              <a:t>Bibliotēku konsultatīvais centrs</a:t>
            </a:r>
          </a:p>
          <a:p>
            <a:pPr eaLnBrk="1" hangingPunct="1"/>
            <a:r>
              <a:rPr lang="lv-LV" sz="2000" smtClean="0">
                <a:solidFill>
                  <a:schemeClr val="tx1"/>
                </a:solidFill>
                <a:hlinkClick r:id="rId2"/>
              </a:rPr>
              <a:t>mara.jekabsone@lnb.lv</a:t>
            </a:r>
            <a:endParaRPr lang="lv-LV" sz="2000" smtClean="0">
              <a:solidFill>
                <a:schemeClr val="tx1"/>
              </a:solidFill>
            </a:endParaRPr>
          </a:p>
          <a:p>
            <a:pPr eaLnBrk="1" hangingPunct="1"/>
            <a:endParaRPr lang="lv-LV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lv-LV" sz="2000" smtClean="0">
                <a:solidFill>
                  <a:schemeClr val="tx1"/>
                </a:solidFill>
              </a:rPr>
              <a:t>Ventspils 2014. gada 11. marts</a:t>
            </a:r>
          </a:p>
          <a:p>
            <a:pPr eaLnBrk="1" hangingPunct="1"/>
            <a:endParaRPr lang="en-US" sz="2200" smtClean="0">
              <a:solidFill>
                <a:srgbClr val="57576E"/>
              </a:solidFill>
            </a:endParaRPr>
          </a:p>
        </p:txBody>
      </p:sp>
      <p:sp>
        <p:nvSpPr>
          <p:cNvPr id="14339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14340" name="Slide Number Placeholder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b="1" dirty="0" smtClean="0"/>
              <a:t>Ar ko sākt?</a:t>
            </a:r>
            <a:endParaRPr lang="en-US" b="1" dirty="0"/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048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02163"/>
            <a:ext cx="8839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lv-LV" b="1" smtClean="0"/>
              <a:t>Balvi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v-LV" sz="2000" smtClean="0"/>
              <a:t>Balvu Romas katoļu baznīca; Piemineklis Latgales partizānu pulka</a:t>
            </a:r>
          </a:p>
          <a:p>
            <a:pPr eaLnBrk="1" hangingPunct="1">
              <a:buFont typeface="Arial" charset="0"/>
              <a:buNone/>
            </a:pPr>
            <a:r>
              <a:rPr lang="lv-LV" sz="2000" smtClean="0"/>
              <a:t>kritušajiem karavīriem (Balvu „Staņislavs”). Avots: </a:t>
            </a:r>
            <a:r>
              <a:rPr lang="lv-LV" sz="2000" smtClean="0">
                <a:hlinkClick r:id="rId2"/>
              </a:rPr>
              <a:t>Balvi.pilseta24.lv</a:t>
            </a:r>
            <a:endParaRPr lang="lv-LV" sz="20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81338"/>
            <a:ext cx="46482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438400"/>
            <a:ext cx="2571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 b="1" smtClean="0"/>
              <a:t>Izpildtehnika </a:t>
            </a:r>
            <a:r>
              <a:rPr lang="lv-LV" altLang="ja-JP" b="1" smtClean="0"/>
              <a:t>– fantāzija</a:t>
            </a:r>
            <a:endParaRPr lang="lv-LV" b="1" smtClean="0"/>
          </a:p>
        </p:txBody>
      </p:sp>
      <p:pic>
        <p:nvPicPr>
          <p:cNvPr id="2560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600200"/>
            <a:ext cx="5562600" cy="2217738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6467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95800" y="5867400"/>
            <a:ext cx="336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lv-LV" sz="1400" b="1" i="1"/>
              <a:t>Balvu logo zīmējusi Līga Podkovirina</a:t>
            </a:r>
            <a:r>
              <a:rPr lang="lv-LV" sz="14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lv-LV" b="1" smtClean="0"/>
              <a:t>A Cēsis Landscape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v-LV" sz="2000" smtClean="0"/>
              <a:t>Michael Alexander Michelson (1815–1899). Ca. 1850.</a:t>
            </a:r>
          </a:p>
          <a:p>
            <a:pPr eaLnBrk="1" hangingPunct="1">
              <a:buFont typeface="Arial" charset="0"/>
              <a:buNone/>
            </a:pPr>
            <a:r>
              <a:rPr lang="lv-LV" sz="2000" smtClean="0"/>
              <a:t>Paper, oil ; 19 x 27 cm. Avots: </a:t>
            </a:r>
            <a:r>
              <a:rPr lang="lv-LV" sz="2000" smtClean="0">
                <a:hlinkClick r:id="rId2"/>
              </a:rPr>
              <a:t>Artoflatvia.lv</a:t>
            </a:r>
            <a:endParaRPr lang="lv-LV" sz="20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6188"/>
            <a:ext cx="6096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 b="1" smtClean="0"/>
              <a:t>Ventspils</a:t>
            </a:r>
          </a:p>
        </p:txBody>
      </p:sp>
      <p:sp>
        <p:nvSpPr>
          <p:cNvPr id="27650" name="Rectangle 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lv-LV" sz="2000" smtClean="0"/>
              <a:t>The old town of Ventspils, Latvia.</a:t>
            </a:r>
          </a:p>
          <a:p>
            <a:pPr>
              <a:buFont typeface="Arial" charset="0"/>
              <a:buNone/>
            </a:pPr>
            <a:r>
              <a:rPr lang="lv-LV" sz="2000" smtClean="0"/>
              <a:t>Avots: </a:t>
            </a:r>
            <a:r>
              <a:rPr lang="lv-LV" sz="2000" smtClean="0">
                <a:hlinkClick r:id="rId2"/>
              </a:rPr>
              <a:t>Cruisetimetables.com</a:t>
            </a:r>
            <a:endParaRPr lang="lv-LV" sz="2000" smtClean="0"/>
          </a:p>
        </p:txBody>
      </p:sp>
      <p:sp>
        <p:nvSpPr>
          <p:cNvPr id="27651" name="Rectangle 10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lv-LV" sz="2000" smtClean="0"/>
              <a:t>Ventspils osta ar Loču torni.</a:t>
            </a:r>
          </a:p>
          <a:p>
            <a:pPr>
              <a:buFont typeface="Arial" charset="0"/>
              <a:buNone/>
            </a:pPr>
            <a:r>
              <a:rPr lang="lv-LV" sz="2000" smtClean="0"/>
              <a:t>Avots: </a:t>
            </a:r>
            <a:r>
              <a:rPr lang="lv-LV" sz="2000" smtClean="0">
                <a:hlinkClick r:id="rId3"/>
              </a:rPr>
              <a:t>Vikipēdija</a:t>
            </a:r>
            <a:r>
              <a:rPr lang="lv-LV" sz="2000" smtClean="0"/>
              <a:t>, </a:t>
            </a:r>
            <a:r>
              <a:rPr lang="lv-LV" sz="2000" smtClean="0">
                <a:hlinkClick r:id="rId4"/>
              </a:rPr>
              <a:t>Zudusī Latvija</a:t>
            </a:r>
            <a:endParaRPr lang="lv-LV" sz="2000" smtClean="0"/>
          </a:p>
        </p:txBody>
      </p:sp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743200"/>
            <a:ext cx="39433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770188"/>
            <a:ext cx="4343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 b="1" smtClean="0"/>
              <a:t>Venta pie Ventspils pils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lv-LV" sz="2200" smtClean="0"/>
              <a:t>Andrejs Šulcs. 1938. Akvarelis. Avots: </a:t>
            </a:r>
            <a:r>
              <a:rPr lang="lv-LV" sz="2200" smtClean="0">
                <a:hlinkClick r:id="rId2"/>
              </a:rPr>
              <a:t>E-izstades.ventspils.lv</a:t>
            </a:r>
            <a:endParaRPr lang="lv-LV" sz="220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63627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1825" y="16002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lv-LV" sz="4400" b="1" dirty="0"/>
              <a:t>Latvijas kultūras kanons un tā izmantošanas iespējas bibliotēkā</a:t>
            </a:r>
            <a:endParaRPr lang="en-US" sz="4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3657600"/>
            <a:ext cx="76723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43425"/>
            <a:ext cx="2232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749800"/>
            <a:ext cx="3962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15367" name="Slide Number Placeholder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b="1" dirty="0" smtClean="0"/>
              <a:t>Latvijas kultūras kanons</a:t>
            </a:r>
            <a:endParaRPr lang="en-US" b="1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lv-LV" sz="2500" smtClean="0"/>
              <a:t>Izveidots 2008. gadā. Izziņots un publicēts 2009. gadā.</a:t>
            </a:r>
          </a:p>
          <a:p>
            <a:pPr marL="0" indent="0" eaLnBrk="1" hangingPunct="1">
              <a:buFont typeface="Arial" charset="0"/>
              <a:buNone/>
            </a:pPr>
            <a:endParaRPr lang="lv-LV" sz="2500" smtClean="0"/>
          </a:p>
          <a:p>
            <a:pPr marL="0" indent="0" eaLnBrk="1" hangingPunct="1">
              <a:buFont typeface="Arial" charset="0"/>
              <a:buNone/>
            </a:pPr>
            <a:r>
              <a:rPr lang="lv-LV" sz="2500" smtClean="0"/>
              <a:t>99 kultūras vērtības 7 nozarēs:</a:t>
            </a:r>
          </a:p>
          <a:p>
            <a:pPr marL="0" indent="0" eaLnBrk="1" hangingPunct="1"/>
            <a:r>
              <a:rPr lang="lv-LV" sz="2500" smtClean="0"/>
              <a:t>Arhitektūra un dizains – 18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Kino – 12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Literatūra – 14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Mūzika – 12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Skatuves māksla – 15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Tautas tradīcijas – 13 vērtības</a:t>
            </a:r>
            <a:endParaRPr lang="en-US" sz="2500" smtClean="0"/>
          </a:p>
          <a:p>
            <a:pPr marL="0" indent="0" eaLnBrk="1" hangingPunct="1"/>
            <a:r>
              <a:rPr lang="lv-LV" sz="2500" smtClean="0"/>
              <a:t>Vizuālā māksla – 15 vērtības</a:t>
            </a:r>
            <a:endParaRPr lang="en-US" sz="2500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b="1" dirty="0" smtClean="0"/>
              <a:t>Kultūras kanons Eiropas Savienībā</a:t>
            </a:r>
            <a:endParaRPr lang="en-US" b="1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smtClean="0"/>
          </a:p>
          <a:p>
            <a:pPr eaLnBrk="1" hangingPunct="1"/>
            <a:r>
              <a:rPr lang="lv-LV" sz="2800" smtClean="0"/>
              <a:t>Dānija 2005./2006. gads</a:t>
            </a:r>
          </a:p>
          <a:p>
            <a:pPr eaLnBrk="1" hangingPunct="1">
              <a:buFont typeface="Arial" charset="0"/>
              <a:buNone/>
            </a:pPr>
            <a:endParaRPr lang="lv-LV" sz="2800" smtClean="0"/>
          </a:p>
          <a:p>
            <a:pPr eaLnBrk="1" hangingPunct="1"/>
            <a:r>
              <a:rPr lang="lv-LV" sz="2800" smtClean="0"/>
              <a:t>Nīderlande 2006./2007. gads</a:t>
            </a:r>
          </a:p>
          <a:p>
            <a:pPr eaLnBrk="1" hangingPunct="1">
              <a:buFont typeface="Arial" charset="0"/>
              <a:buNone/>
            </a:pPr>
            <a:endParaRPr lang="lv-LV" sz="2800" smtClean="0"/>
          </a:p>
          <a:p>
            <a:pPr eaLnBrk="1" hangingPunct="1"/>
            <a:r>
              <a:rPr lang="lv-LV" sz="2800" smtClean="0"/>
              <a:t>Latvija 2008./2009. gads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b="1" dirty="0"/>
              <a:t>Dānijas kultūras kanons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v-LV" sz="2700" smtClean="0"/>
              <a:t>Latvijas kultūras kanona paraugs</a:t>
            </a:r>
          </a:p>
          <a:p>
            <a:pPr eaLnBrk="1" hangingPunct="1"/>
            <a:r>
              <a:rPr lang="lv-LV" sz="2700" smtClean="0"/>
              <a:t>7 nozares: arhitektūra, dizains un daiļamatniecība, kino, literatūra, mūzika, skatuves māksla, vizuālā māksla</a:t>
            </a:r>
          </a:p>
          <a:p>
            <a:pPr eaLnBrk="1" hangingPunct="1"/>
            <a:r>
              <a:rPr lang="lv-LV" sz="2700" smtClean="0"/>
              <a:t>12 vērtības katrā nozarē</a:t>
            </a:r>
          </a:p>
          <a:p>
            <a:pPr eaLnBrk="1" hangingPunct="1"/>
            <a:r>
              <a:rPr lang="lv-LV" sz="2700" smtClean="0"/>
              <a:t>2008. gadā – 108 vērtības 8 nozarēs (+ 12 bērnu kultūras vērtības)</a:t>
            </a:r>
          </a:p>
          <a:p>
            <a:pPr eaLnBrk="1" hangingPunct="1"/>
            <a:r>
              <a:rPr lang="lv-LV" sz="2700" smtClean="0"/>
              <a:t>Ekspertu veidots, bez sabiedrības iesaistes un pēctecības</a:t>
            </a:r>
          </a:p>
          <a:p>
            <a:pPr eaLnBrk="1" hangingPunct="1"/>
            <a:r>
              <a:rPr lang="lv-LV" sz="2700" smtClean="0"/>
              <a:t>Nacionāli orientēts, ar kontraversālu slavu</a:t>
            </a:r>
            <a:endParaRPr lang="en-US" sz="2700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lv-LV" b="1" smtClean="0"/>
              <a:t>Dānijas kultūras kanons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lv-LV" sz="2000" smtClean="0"/>
              <a:t>Tīmekļa vietne slēgta 2012. gadā. Informāciju sk. citos resursos:</a:t>
            </a:r>
          </a:p>
          <a:p>
            <a:pPr eaLnBrk="1" hangingPunct="1">
              <a:buFont typeface="Arial" charset="0"/>
              <a:buNone/>
            </a:pPr>
            <a:r>
              <a:rPr lang="lv-LV" sz="2000" smtClean="0">
                <a:hlinkClick r:id="rId2"/>
              </a:rPr>
              <a:t>Dānijas Kultūras ministrijas tīmekļa vietne</a:t>
            </a:r>
            <a:r>
              <a:rPr lang="lv-LV" sz="2000" smtClean="0"/>
              <a:t>, </a:t>
            </a:r>
            <a:r>
              <a:rPr lang="lv-LV" altLang="ja-JP" sz="2000" smtClean="0">
                <a:cs typeface="ＭＳ Ｐゴシック"/>
                <a:hlinkClick r:id="rId3"/>
              </a:rPr>
              <a:t>Wikipedia</a:t>
            </a:r>
            <a:r>
              <a:rPr lang="lv-LV" altLang="ja-JP" sz="2000" smtClean="0">
                <a:cs typeface="ＭＳ Ｐゴシック"/>
              </a:rPr>
              <a:t> </a:t>
            </a:r>
            <a:r>
              <a:rPr lang="lv-LV" sz="2000" smtClean="0"/>
              <a:t>u. c.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89213"/>
            <a:ext cx="6324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b="1" dirty="0"/>
              <a:t>Nīderlandes vēstures un kultūras kanons</a:t>
            </a:r>
            <a:endParaRPr lang="en-US" b="1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smtClean="0"/>
          </a:p>
          <a:p>
            <a:pPr eaLnBrk="1" hangingPunct="1"/>
            <a:r>
              <a:rPr lang="lv-LV" sz="2700" smtClean="0"/>
              <a:t>50 svarīgākie notikumi un procesi Nīderlandes vēsturē un kultūrā</a:t>
            </a:r>
          </a:p>
          <a:p>
            <a:pPr eaLnBrk="1" hangingPunct="1"/>
            <a:r>
              <a:rPr lang="lv-LV" sz="2700" smtClean="0"/>
              <a:t>Ekspertu veidots, ar sabiedrības iesaisti, pēctecību</a:t>
            </a:r>
          </a:p>
          <a:p>
            <a:pPr eaLnBrk="1" hangingPunct="1"/>
            <a:r>
              <a:rPr lang="lv-LV" sz="2700" smtClean="0"/>
              <a:t>Interaktīva tīmekļa vietne, daudzveidīgi resursi</a:t>
            </a:r>
          </a:p>
          <a:p>
            <a:pPr eaLnBrk="1" hangingPunct="1"/>
            <a:r>
              <a:rPr lang="en-US" sz="2700" smtClean="0">
                <a:hlinkClick r:id="rId2"/>
              </a:rPr>
              <a:t>www.entoen</a:t>
            </a:r>
            <a:r>
              <a:rPr lang="lv-LV" sz="2700" smtClean="0">
                <a:hlinkClick r:id="rId2"/>
              </a:rPr>
              <a:t>.</a:t>
            </a:r>
            <a:r>
              <a:rPr lang="en-US" sz="2700" smtClean="0">
                <a:hlinkClick r:id="rId2"/>
              </a:rPr>
              <a:t>nu</a:t>
            </a:r>
            <a:endParaRPr lang="lv-LV" sz="2700" smtClean="0"/>
          </a:p>
          <a:p>
            <a:pPr eaLnBrk="1" hangingPunct="1"/>
            <a:r>
              <a:rPr lang="lv-LV" sz="2700" smtClean="0"/>
              <a:t>Kopš 2009. gada rudens – vispārizglītojošo skolu obligāto mācību programmu sastāvdaļa</a:t>
            </a:r>
          </a:p>
          <a:p>
            <a:pPr eaLnBrk="1" hangingPunct="1"/>
            <a:r>
              <a:rPr lang="lv-LV" sz="2700" smtClean="0"/>
              <a:t>Nīderlandes Izglītības, kultūras un zinātnes ministrija</a:t>
            </a:r>
            <a:endParaRPr lang="en-US" sz="2700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lv-LV" sz="3600" b="1" smtClean="0"/>
              <a:t>Nīderlandes vēstures un kultūras kanons</a:t>
            </a:r>
            <a:endParaRPr lang="en-US" b="1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22438"/>
            <a:ext cx="7978775" cy="4754562"/>
          </a:xfrm>
        </p:spPr>
      </p:pic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u="sng" dirty="0" err="1">
                <a:hlinkClick r:id="rId2"/>
              </a:rPr>
              <a:t>Regiocanons.nl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" y="1600200"/>
            <a:ext cx="8153400" cy="4876800"/>
          </a:xfrm>
        </p:spPr>
      </p:pic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lv-LV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173</TotalTime>
  <Words>272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ＭＳ Ｐゴシック</vt:lpstr>
      <vt:lpstr>Clarity</vt:lpstr>
      <vt:lpstr>Clarity</vt:lpstr>
      <vt:lpstr>Clarity</vt:lpstr>
      <vt:lpstr>Clarity</vt:lpstr>
      <vt:lpstr>Clarity</vt:lpstr>
      <vt:lpstr>KULTŪRAS KANONA REĢIONALIZĀCIJA</vt:lpstr>
      <vt:lpstr> LATVIJAS KULTŪRAS KANONS UN TĀ IZMANTOŠANAS IESPĒJAS BIBLIOTĒKĀ</vt:lpstr>
      <vt:lpstr>Latvijas kultūras kanons</vt:lpstr>
      <vt:lpstr>Kultūras kanons Eiropas Savienībā</vt:lpstr>
      <vt:lpstr>Dānijas kultūras kanons</vt:lpstr>
      <vt:lpstr>Dānijas kultūras kanons</vt:lpstr>
      <vt:lpstr>Nīderlandes vēstures un kultūras kanons</vt:lpstr>
      <vt:lpstr>Nīderlandes vēstures un kultūras kanons</vt:lpstr>
      <vt:lpstr>Regiocanons.nl</vt:lpstr>
      <vt:lpstr>Ar ko sākt?</vt:lpstr>
      <vt:lpstr>Balvi</vt:lpstr>
      <vt:lpstr>Izpildtehnika – fantāzija</vt:lpstr>
      <vt:lpstr>A Cēsis Landscape</vt:lpstr>
      <vt:lpstr>Ventspils</vt:lpstr>
      <vt:lpstr>Venta pie Ventspils pils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Girts</dc:creator>
  <cp:lastModifiedBy>mjekabso</cp:lastModifiedBy>
  <cp:revision>27</cp:revision>
  <dcterms:created xsi:type="dcterms:W3CDTF">2006-08-16T00:00:00Z</dcterms:created>
  <dcterms:modified xsi:type="dcterms:W3CDTF">2014-03-10T10:18:40Z</dcterms:modified>
</cp:coreProperties>
</file>