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7" r:id="rId7"/>
    <p:sldId id="268" r:id="rId8"/>
    <p:sldId id="269" r:id="rId9"/>
    <p:sldId id="264" r:id="rId10"/>
    <p:sldId id="261" r:id="rId11"/>
    <p:sldId id="262" r:id="rId12"/>
    <p:sldId id="263" r:id="rId13"/>
    <p:sldId id="265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8" r:id="rId25"/>
    <p:sldId id="279" r:id="rId26"/>
    <p:sldId id="280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800"/>
    <a:srgbClr val="462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" y="0"/>
            <a:ext cx="12194446" cy="6858000"/>
          </a:xfrm>
          <a:prstGeom prst="rect">
            <a:avLst/>
          </a:prstGeom>
        </p:spPr>
      </p:pic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8445" y="0"/>
            <a:ext cx="7765696" cy="3538330"/>
          </a:xfrm>
        </p:spPr>
        <p:txBody>
          <a:bodyPr/>
          <a:lstStyle/>
          <a:p>
            <a:r>
              <a:rPr lang="lv-LV" sz="6000" dirty="0" err="1" smtClean="0">
                <a:solidFill>
                  <a:srgbClr val="F2B800"/>
                </a:solidFill>
                <a:latin typeface="Bahnschrift Condensed" panose="020B0502040204020203" pitchFamily="34" charset="0"/>
              </a:rPr>
              <a:t>Oodi</a:t>
            </a:r>
            <a:r>
              <a:rPr lang="lv-LV" sz="6000" dirty="0" smtClean="0">
                <a:solidFill>
                  <a:srgbClr val="F2B800"/>
                </a:solidFill>
                <a:latin typeface="Bahnschrift Condensed" panose="020B0502040204020203" pitchFamily="34" charset="0"/>
              </a:rPr>
              <a:t> </a:t>
            </a:r>
            <a:r>
              <a:rPr lang="lv-LV" sz="6000" dirty="0" err="1" smtClean="0">
                <a:solidFill>
                  <a:srgbClr val="F2B800"/>
                </a:solidFill>
                <a:latin typeface="Bahnschrift Condensed" panose="020B0502040204020203" pitchFamily="34" charset="0"/>
              </a:rPr>
              <a:t>helsinki</a:t>
            </a:r>
            <a:r>
              <a:rPr lang="lv-LV" sz="6000" dirty="0" smtClean="0">
                <a:solidFill>
                  <a:srgbClr val="F2B800"/>
                </a:solidFill>
                <a:latin typeface="Bahnschrift Condensed" panose="020B0502040204020203" pitchFamily="34" charset="0"/>
              </a:rPr>
              <a:t> centrālā bibliotēka</a:t>
            </a:r>
            <a:endParaRPr lang="lv-LV" sz="6000" dirty="0">
              <a:solidFill>
                <a:srgbClr val="F2B8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11922" y="555328"/>
            <a:ext cx="10178322" cy="1492132"/>
          </a:xfrm>
        </p:spPr>
        <p:txBody>
          <a:bodyPr/>
          <a:lstStyle/>
          <a:p>
            <a:r>
              <a:rPr lang="lv-LV" dirty="0" smtClean="0">
                <a:solidFill>
                  <a:srgbClr val="FFC000"/>
                </a:solidFill>
              </a:rPr>
              <a:t>3d printeri</a:t>
            </a:r>
            <a:endParaRPr lang="lv-LV" dirty="0">
              <a:solidFill>
                <a:srgbClr val="FFC000"/>
              </a:solidFill>
            </a:endParaRPr>
          </a:p>
        </p:txBody>
      </p:sp>
      <p:pic>
        <p:nvPicPr>
          <p:cNvPr id="9" name="Satura vietturis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7" y="2047460"/>
            <a:ext cx="5774520" cy="3594100"/>
          </a:xfrm>
        </p:spPr>
      </p:pic>
      <p:pic>
        <p:nvPicPr>
          <p:cNvPr id="10" name="Attēls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9"/>
          <a:stretch/>
        </p:blipFill>
        <p:spPr>
          <a:xfrm>
            <a:off x="6880258" y="2047460"/>
            <a:ext cx="4818099" cy="36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 smtClean="0">
                <a:solidFill>
                  <a:srgbClr val="FFC000"/>
                </a:solidFill>
              </a:rPr>
              <a:t>Apdruka, </a:t>
            </a:r>
            <a:r>
              <a:rPr lang="lv-LV" sz="3200" dirty="0">
                <a:solidFill>
                  <a:srgbClr val="FFC000"/>
                </a:solidFill>
              </a:rPr>
              <a:t>piespraužu izgatavošanas iekārta</a:t>
            </a:r>
            <a:endParaRPr lang="lv-LV" sz="2800" dirty="0">
              <a:solidFill>
                <a:srgbClr val="FFC000"/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" b="9255"/>
          <a:stretch/>
        </p:blipFill>
        <p:spPr>
          <a:xfrm>
            <a:off x="1421231" y="1588754"/>
            <a:ext cx="4025412" cy="4933489"/>
          </a:xfrm>
        </p:spPr>
      </p:pic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" r="11681"/>
          <a:stretch/>
        </p:blipFill>
        <p:spPr>
          <a:xfrm>
            <a:off x="5517253" y="1588754"/>
            <a:ext cx="5833338" cy="49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dirty="0" smtClean="0">
                <a:solidFill>
                  <a:srgbClr val="FFC000"/>
                </a:solidFill>
              </a:rPr>
              <a:t>Šujmašīnas, izšūšanas mašīna</a:t>
            </a:r>
            <a:endParaRPr lang="lv-LV" sz="4000" dirty="0">
              <a:solidFill>
                <a:srgbClr val="FFC000"/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3" r="23644"/>
          <a:stretch/>
        </p:blipFill>
        <p:spPr>
          <a:xfrm>
            <a:off x="925555" y="2432049"/>
            <a:ext cx="4282550" cy="3544405"/>
          </a:xfrm>
        </p:spPr>
      </p:pic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9" r="5628"/>
          <a:stretch/>
        </p:blipFill>
        <p:spPr>
          <a:xfrm>
            <a:off x="5396949" y="2017643"/>
            <a:ext cx="6152322" cy="4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dirty="0" smtClean="0">
                <a:solidFill>
                  <a:srgbClr val="FFC000"/>
                </a:solidFill>
              </a:rPr>
              <a:t>LĀZERGRIEŠANAS DARBISTABA</a:t>
            </a:r>
            <a:endParaRPr lang="lv-LV" sz="4000" dirty="0">
              <a:solidFill>
                <a:srgbClr val="FFC000"/>
              </a:solidFill>
            </a:endParaRP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66" y="1317588"/>
            <a:ext cx="6927574" cy="519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0250"/>
          </a:xfrm>
        </p:spPr>
        <p:txBody>
          <a:bodyPr>
            <a:noAutofit/>
          </a:bodyPr>
          <a:lstStyle/>
          <a:p>
            <a:r>
              <a:rPr lang="lv-LV" sz="2800" dirty="0" smtClean="0">
                <a:solidFill>
                  <a:srgbClr val="FFC000"/>
                </a:solidFill>
              </a:rPr>
              <a:t>BANERU APDRUKAS IEKĀRTA, LIELFORMĀTA DRUKA</a:t>
            </a:r>
            <a:endParaRPr lang="lv-LV" sz="2800" dirty="0">
              <a:solidFill>
                <a:srgbClr val="FFC000"/>
              </a:solidFill>
            </a:endParaRPr>
          </a:p>
        </p:txBody>
      </p:sp>
      <p:pic>
        <p:nvPicPr>
          <p:cNvPr id="8" name="Satura vietturis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t="12074" r="12672" b="7729"/>
          <a:stretch/>
        </p:blipFill>
        <p:spPr>
          <a:xfrm>
            <a:off x="1003198" y="1662531"/>
            <a:ext cx="5240092" cy="4052338"/>
          </a:xfrm>
        </p:spPr>
      </p:pic>
      <p:pic>
        <p:nvPicPr>
          <p:cNvPr id="9" name="Attēls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94" y="1662531"/>
            <a:ext cx="5406086" cy="405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FFC000"/>
                </a:solidFill>
              </a:rPr>
              <a:t>Citas telpas</a:t>
            </a:r>
            <a:endParaRPr lang="lv-LV" dirty="0">
              <a:solidFill>
                <a:srgbClr val="FFC000"/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63" y="1528692"/>
            <a:ext cx="5819020" cy="4365465"/>
          </a:xfrm>
        </p:spPr>
      </p:pic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" b="31305"/>
          <a:stretch/>
        </p:blipFill>
        <p:spPr>
          <a:xfrm>
            <a:off x="7239662" y="1669774"/>
            <a:ext cx="4403817" cy="40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3.stāvs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251678" y="1560443"/>
            <a:ext cx="10178322" cy="4319149"/>
          </a:xfrm>
        </p:spPr>
        <p:txBody>
          <a:bodyPr>
            <a:normAutofit/>
          </a:bodyPr>
          <a:lstStyle/>
          <a:p>
            <a:r>
              <a:rPr lang="lv-LV" sz="3200" dirty="0" smtClean="0"/>
              <a:t>Galvenā bibliotēkas zona</a:t>
            </a:r>
          </a:p>
          <a:p>
            <a:r>
              <a:rPr lang="lv-LV" sz="3200" dirty="0" smtClean="0"/>
              <a:t>Zona bērniem</a:t>
            </a:r>
          </a:p>
          <a:p>
            <a:r>
              <a:rPr lang="lv-LV" sz="3200" dirty="0" smtClean="0"/>
              <a:t>Kafejnīca</a:t>
            </a:r>
          </a:p>
          <a:p>
            <a:r>
              <a:rPr lang="lv-LV" sz="3200" dirty="0" smtClean="0"/>
              <a:t>Terase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16748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>
                <a:solidFill>
                  <a:srgbClr val="FFC000"/>
                </a:solidFill>
              </a:rPr>
              <a:t>Galvenā </a:t>
            </a:r>
            <a:r>
              <a:rPr lang="lv-LV" dirty="0" err="1" smtClean="0">
                <a:solidFill>
                  <a:srgbClr val="FFC000"/>
                </a:solidFill>
              </a:rPr>
              <a:t>bibliotĒkas</a:t>
            </a:r>
            <a:r>
              <a:rPr lang="lv-LV" dirty="0" smtClean="0">
                <a:solidFill>
                  <a:srgbClr val="FFC000"/>
                </a:solidFill>
              </a:rPr>
              <a:t> zona</a:t>
            </a:r>
            <a:endParaRPr lang="lv-LV" dirty="0">
              <a:solidFill>
                <a:srgbClr val="FFC000"/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0"/>
          <a:stretch/>
        </p:blipFill>
        <p:spPr>
          <a:xfrm>
            <a:off x="2176343" y="1298239"/>
            <a:ext cx="8328991" cy="5349926"/>
          </a:xfrm>
        </p:spPr>
      </p:pic>
    </p:spTree>
    <p:extLst>
      <p:ext uri="{BB962C8B-B14F-4D97-AF65-F5344CB8AC3E}">
        <p14:creationId xmlns:p14="http://schemas.microsoft.com/office/powerpoint/2010/main" val="29794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78" y="1053132"/>
            <a:ext cx="6585075" cy="4940163"/>
          </a:xfrm>
          <a:prstGeom prst="rect">
            <a:avLst/>
          </a:prstGeom>
        </p:spPr>
      </p:pic>
      <p:pic>
        <p:nvPicPr>
          <p:cNvPr id="9" name="Satura vietturis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10" y="1220129"/>
            <a:ext cx="3452094" cy="4606167"/>
          </a:xfrm>
        </p:spPr>
      </p:pic>
    </p:spTree>
    <p:extLst>
      <p:ext uri="{BB962C8B-B14F-4D97-AF65-F5344CB8AC3E}">
        <p14:creationId xmlns:p14="http://schemas.microsoft.com/office/powerpoint/2010/main" val="23310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9"/>
          <a:stretch/>
        </p:blipFill>
        <p:spPr>
          <a:xfrm>
            <a:off x="964096" y="1370186"/>
            <a:ext cx="5516217" cy="4629184"/>
          </a:xfrm>
        </p:spPr>
      </p:pic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9" t="11739" r="6981" b="7101"/>
          <a:stretch/>
        </p:blipFill>
        <p:spPr>
          <a:xfrm>
            <a:off x="6589644" y="1547864"/>
            <a:ext cx="5168348" cy="427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1.stāvs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251678" y="1967949"/>
            <a:ext cx="10178322" cy="3593591"/>
          </a:xfrm>
        </p:spPr>
        <p:txBody>
          <a:bodyPr>
            <a:noAutofit/>
          </a:bodyPr>
          <a:lstStyle/>
          <a:p>
            <a:r>
              <a:rPr lang="lv-LV" sz="3200" dirty="0" smtClean="0"/>
              <a:t>Foajē</a:t>
            </a:r>
          </a:p>
          <a:p>
            <a:r>
              <a:rPr lang="lv-LV" sz="3200" dirty="0" smtClean="0"/>
              <a:t>Helsinku informācijas centrs</a:t>
            </a:r>
          </a:p>
          <a:p>
            <a:r>
              <a:rPr lang="lv-LV" sz="3200" dirty="0" smtClean="0"/>
              <a:t>Izstāžu zona</a:t>
            </a:r>
          </a:p>
          <a:p>
            <a:r>
              <a:rPr lang="lv-LV" sz="3200" dirty="0" smtClean="0"/>
              <a:t>Pasākumu telpas</a:t>
            </a:r>
          </a:p>
          <a:p>
            <a:r>
              <a:rPr lang="lv-LV" sz="3200" dirty="0" smtClean="0"/>
              <a:t>Kafejnīca un restorāns</a:t>
            </a:r>
          </a:p>
          <a:p>
            <a:r>
              <a:rPr lang="lv-LV" sz="3200" dirty="0" smtClean="0"/>
              <a:t>Kino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21528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400" dirty="0" smtClean="0">
                <a:solidFill>
                  <a:srgbClr val="FFC000"/>
                </a:solidFill>
              </a:rPr>
              <a:t>kafejnīca</a:t>
            </a:r>
            <a:endParaRPr lang="lv-LV" sz="4400" dirty="0">
              <a:solidFill>
                <a:srgbClr val="FFC000"/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70" y="912782"/>
            <a:ext cx="7593496" cy="5696689"/>
          </a:xfrm>
        </p:spPr>
      </p:pic>
    </p:spTree>
    <p:extLst>
      <p:ext uri="{BB962C8B-B14F-4D97-AF65-F5344CB8AC3E}">
        <p14:creationId xmlns:p14="http://schemas.microsoft.com/office/powerpoint/2010/main" val="2798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>
                <a:solidFill>
                  <a:srgbClr val="FFC000"/>
                </a:solidFill>
              </a:rPr>
              <a:t>Zona bērniem</a:t>
            </a:r>
            <a:endParaRPr lang="lv-LV" dirty="0">
              <a:solidFill>
                <a:srgbClr val="FFC000"/>
              </a:solidFill>
            </a:endParaRP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1725"/>
          <a:stretch/>
        </p:blipFill>
        <p:spPr>
          <a:xfrm>
            <a:off x="978918" y="1500575"/>
            <a:ext cx="5521273" cy="4562295"/>
          </a:xfrm>
          <a:prstGeom prst="rect">
            <a:avLst/>
          </a:prstGeom>
        </p:spPr>
      </p:pic>
      <p:pic>
        <p:nvPicPr>
          <p:cNvPr id="7" name="Satura vietturis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53" y="1984672"/>
            <a:ext cx="4794766" cy="3594100"/>
          </a:xfrm>
        </p:spPr>
      </p:pic>
    </p:spTree>
    <p:extLst>
      <p:ext uri="{BB962C8B-B14F-4D97-AF65-F5344CB8AC3E}">
        <p14:creationId xmlns:p14="http://schemas.microsoft.com/office/powerpoint/2010/main" val="27130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5"/>
          <a:stretch/>
        </p:blipFill>
        <p:spPr>
          <a:xfrm>
            <a:off x="6062870" y="1241187"/>
            <a:ext cx="5685182" cy="4439762"/>
          </a:xfr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82" y="278295"/>
            <a:ext cx="4685350" cy="62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400" dirty="0" smtClean="0">
                <a:solidFill>
                  <a:srgbClr val="FFC000"/>
                </a:solidFill>
              </a:rPr>
              <a:t>terase</a:t>
            </a:r>
            <a:endParaRPr lang="lv-LV" sz="4400" dirty="0">
              <a:solidFill>
                <a:srgbClr val="FFC000"/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7" y="1128451"/>
            <a:ext cx="7424530" cy="5565340"/>
          </a:xfrm>
        </p:spPr>
      </p:pic>
    </p:spTree>
    <p:extLst>
      <p:ext uri="{BB962C8B-B14F-4D97-AF65-F5344CB8AC3E}">
        <p14:creationId xmlns:p14="http://schemas.microsoft.com/office/powerpoint/2010/main" val="12038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FFC000"/>
                </a:solidFill>
              </a:rPr>
              <a:t>Citi elementi</a:t>
            </a:r>
            <a:endParaRPr lang="lv-LV" dirty="0">
              <a:solidFill>
                <a:srgbClr val="FFC000"/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2" b="30865"/>
          <a:stretch/>
        </p:blipFill>
        <p:spPr>
          <a:xfrm>
            <a:off x="1078597" y="2017642"/>
            <a:ext cx="4666220" cy="3738379"/>
          </a:xfrm>
        </p:spPr>
      </p:pic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44493" r="24296" b="-1"/>
          <a:stretch/>
        </p:blipFill>
        <p:spPr>
          <a:xfrm>
            <a:off x="6013173" y="1128451"/>
            <a:ext cx="5416827" cy="38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3" r="33375" b="19496"/>
          <a:stretch/>
        </p:blipFill>
        <p:spPr>
          <a:xfrm>
            <a:off x="2912729" y="284368"/>
            <a:ext cx="3101009" cy="3512602"/>
          </a:xfrm>
        </p:spPr>
      </p:pic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8" t="40942" r="35969" b="32464"/>
          <a:stretch/>
        </p:blipFill>
        <p:spPr>
          <a:xfrm>
            <a:off x="2744328" y="3965712"/>
            <a:ext cx="3638185" cy="2639943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r="28212"/>
          <a:stretch/>
        </p:blipFill>
        <p:spPr>
          <a:xfrm>
            <a:off x="6587386" y="284368"/>
            <a:ext cx="3689675" cy="63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42" y="447260"/>
            <a:ext cx="8041293" cy="6027659"/>
          </a:xfrm>
        </p:spPr>
      </p:pic>
    </p:spTree>
    <p:extLst>
      <p:ext uri="{BB962C8B-B14F-4D97-AF65-F5344CB8AC3E}">
        <p14:creationId xmlns:p14="http://schemas.microsoft.com/office/powerpoint/2010/main" val="10426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91" y="1040293"/>
            <a:ext cx="3701684" cy="4939198"/>
          </a:xfr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16" y="650448"/>
            <a:ext cx="4286023" cy="571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51678" y="233298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lv-LV" sz="4400" dirty="0" smtClean="0">
                <a:solidFill>
                  <a:srgbClr val="FFC000"/>
                </a:solidFill>
              </a:rPr>
              <a:t>MĀKSLA</a:t>
            </a:r>
            <a:endParaRPr lang="lv-LV" sz="4400" dirty="0">
              <a:solidFill>
                <a:srgbClr val="FFC000"/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52" y="1128451"/>
            <a:ext cx="7358574" cy="5515900"/>
          </a:xfrm>
        </p:spPr>
      </p:pic>
    </p:spTree>
    <p:extLst>
      <p:ext uri="{BB962C8B-B14F-4D97-AF65-F5344CB8AC3E}">
        <p14:creationId xmlns:p14="http://schemas.microsoft.com/office/powerpoint/2010/main" val="30464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13748" y="2499419"/>
            <a:ext cx="10178322" cy="2102398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>
                <a:solidFill>
                  <a:srgbClr val="FFC000"/>
                </a:solidFill>
              </a:rPr>
              <a:t>PALDIES</a:t>
            </a:r>
            <a:br>
              <a:rPr lang="lv-LV" dirty="0" smtClean="0">
                <a:solidFill>
                  <a:srgbClr val="FFC000"/>
                </a:solidFill>
              </a:rPr>
            </a:br>
            <a:r>
              <a:rPr lang="lv-LV" dirty="0" smtClean="0">
                <a:solidFill>
                  <a:srgbClr val="FFC000"/>
                </a:solidFill>
              </a:rPr>
              <a:t>KIITOS</a:t>
            </a:r>
            <a:br>
              <a:rPr lang="lv-LV" dirty="0" smtClean="0">
                <a:solidFill>
                  <a:srgbClr val="FFC000"/>
                </a:solidFill>
              </a:rPr>
            </a:br>
            <a:r>
              <a:rPr lang="lv-LV" dirty="0" smtClean="0">
                <a:solidFill>
                  <a:srgbClr val="FFC000"/>
                </a:solidFill>
              </a:rPr>
              <a:t>TACK</a:t>
            </a:r>
            <a:endParaRPr lang="lv-LV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7" y="1324700"/>
            <a:ext cx="7106478" cy="5331325"/>
          </a:xfrm>
        </p:spPr>
      </p:pic>
      <p:sp>
        <p:nvSpPr>
          <p:cNvPr id="5" name="TextBox 4"/>
          <p:cNvSpPr txBox="1"/>
          <p:nvPr/>
        </p:nvSpPr>
        <p:spPr>
          <a:xfrm>
            <a:off x="4706178" y="347870"/>
            <a:ext cx="3021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 smtClean="0">
                <a:solidFill>
                  <a:srgbClr val="F2B800"/>
                </a:solidFill>
                <a:latin typeface="+mj-lt"/>
              </a:rPr>
              <a:t>Ja nav laika…</a:t>
            </a:r>
            <a:endParaRPr lang="lv-LV" sz="4000" dirty="0">
              <a:solidFill>
                <a:srgbClr val="F2B8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93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672449" y="471837"/>
            <a:ext cx="4830417" cy="611528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000" dirty="0" smtClean="0">
                <a:solidFill>
                  <a:srgbClr val="FFC000"/>
                </a:solidFill>
              </a:rPr>
              <a:t>Nodod grāmatu šeit</a:t>
            </a:r>
            <a:endParaRPr lang="lv-LV" sz="4000" dirty="0">
              <a:solidFill>
                <a:srgbClr val="FFC000"/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60" y="1583190"/>
            <a:ext cx="3936548" cy="5252579"/>
          </a:xfr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90" y="1491385"/>
            <a:ext cx="4005352" cy="53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462B00"/>
                </a:solidFill>
              </a:rPr>
              <a:t>2.stāvs</a:t>
            </a:r>
            <a:endParaRPr lang="lv-LV" dirty="0">
              <a:solidFill>
                <a:srgbClr val="462B00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251678" y="1506769"/>
            <a:ext cx="10178322" cy="4685309"/>
          </a:xfrm>
        </p:spPr>
        <p:txBody>
          <a:bodyPr>
            <a:noAutofit/>
          </a:bodyPr>
          <a:lstStyle/>
          <a:p>
            <a:r>
              <a:rPr lang="lv-LV" sz="2400" dirty="0" smtClean="0"/>
              <a:t>Dažāda veida studijas </a:t>
            </a:r>
            <a:endParaRPr lang="lv-LV" sz="2400" dirty="0"/>
          </a:p>
          <a:p>
            <a:r>
              <a:rPr lang="lv-LV" sz="2400" dirty="0"/>
              <a:t>Telpas instrumentu spēlēšanai</a:t>
            </a:r>
          </a:p>
          <a:p>
            <a:r>
              <a:rPr lang="lv-LV" sz="2400" dirty="0"/>
              <a:t>Bungu telpa</a:t>
            </a:r>
          </a:p>
          <a:p>
            <a:r>
              <a:rPr lang="lv-LV" sz="2400" dirty="0" smtClean="0"/>
              <a:t>Virtuālās realitātes spēļu istabas</a:t>
            </a:r>
            <a:endParaRPr lang="lv-LV" sz="2400" dirty="0"/>
          </a:p>
          <a:p>
            <a:r>
              <a:rPr lang="lv-LV" sz="2400" dirty="0"/>
              <a:t>Virtuve</a:t>
            </a:r>
          </a:p>
          <a:p>
            <a:r>
              <a:rPr lang="lv-LV" sz="2400" dirty="0"/>
              <a:t>Darba telpas</a:t>
            </a:r>
          </a:p>
          <a:p>
            <a:r>
              <a:rPr lang="lv-LV" sz="2400" dirty="0"/>
              <a:t>Iekārtas</a:t>
            </a:r>
          </a:p>
          <a:p>
            <a:r>
              <a:rPr lang="lv-LV" sz="2400" dirty="0" smtClean="0"/>
              <a:t>Datori, planšetes, 3D </a:t>
            </a:r>
            <a:r>
              <a:rPr lang="lv-LV" sz="2400" dirty="0"/>
              <a:t>printeri, </a:t>
            </a:r>
            <a:r>
              <a:rPr lang="lv-LV" sz="2400" dirty="0" err="1" smtClean="0"/>
              <a:t>lāzergriešana</a:t>
            </a:r>
            <a:r>
              <a:rPr lang="lv-LV" sz="2400" dirty="0" smtClean="0"/>
              <a:t>, </a:t>
            </a:r>
            <a:r>
              <a:rPr lang="lv-LV" sz="2400" dirty="0"/>
              <a:t>uzlīmju </a:t>
            </a:r>
            <a:r>
              <a:rPr lang="lv-LV" sz="2400" dirty="0" smtClean="0"/>
              <a:t>druka, </a:t>
            </a:r>
            <a:r>
              <a:rPr lang="lv-LV" sz="2400" dirty="0"/>
              <a:t>šujmašīnas, izšūšanas mašīna, </a:t>
            </a:r>
            <a:r>
              <a:rPr lang="lv-LV" sz="2400" dirty="0" err="1"/>
              <a:t>overloki</a:t>
            </a:r>
            <a:r>
              <a:rPr lang="lv-LV" sz="2400" dirty="0"/>
              <a:t>, piespraužu izgatavošanas iekārta, apdrukas iekārtas, </a:t>
            </a:r>
            <a:r>
              <a:rPr lang="lv-LV" sz="2400" dirty="0" smtClean="0"/>
              <a:t>printeri, lielformāta druka u.c</a:t>
            </a:r>
            <a:r>
              <a:rPr lang="lv-LV" sz="2400" dirty="0"/>
              <a:t>. iekārtas</a:t>
            </a:r>
            <a:endParaRPr lang="lv-LV" sz="2400" dirty="0" smtClean="0"/>
          </a:p>
        </p:txBody>
      </p:sp>
    </p:spTree>
    <p:extLst>
      <p:ext uri="{BB962C8B-B14F-4D97-AF65-F5344CB8AC3E}">
        <p14:creationId xmlns:p14="http://schemas.microsoft.com/office/powerpoint/2010/main" val="8739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79276"/>
          </a:xfrm>
        </p:spPr>
        <p:txBody>
          <a:bodyPr>
            <a:normAutofit/>
          </a:bodyPr>
          <a:lstStyle/>
          <a:p>
            <a:pPr algn="ctr"/>
            <a:r>
              <a:rPr lang="lv-LV" sz="4000" dirty="0" smtClean="0">
                <a:solidFill>
                  <a:srgbClr val="FFC000"/>
                </a:solidFill>
              </a:rPr>
              <a:t>Virtuālās realitātes spēļu istaba</a:t>
            </a:r>
            <a:endParaRPr lang="lv-LV" sz="4000" dirty="0">
              <a:solidFill>
                <a:srgbClr val="FFC000"/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29037" r="4551"/>
          <a:stretch/>
        </p:blipFill>
        <p:spPr>
          <a:xfrm>
            <a:off x="2037522" y="1519280"/>
            <a:ext cx="8627165" cy="5172491"/>
          </a:xfrm>
        </p:spPr>
      </p:pic>
    </p:spTree>
    <p:extLst>
      <p:ext uri="{BB962C8B-B14F-4D97-AF65-F5344CB8AC3E}">
        <p14:creationId xmlns:p14="http://schemas.microsoft.com/office/powerpoint/2010/main" val="11525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FFC000"/>
                </a:solidFill>
              </a:rPr>
              <a:t>virtuve</a:t>
            </a:r>
            <a:endParaRPr lang="lv-LV" dirty="0">
              <a:solidFill>
                <a:srgbClr val="FFC000"/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04" y="1482360"/>
            <a:ext cx="6480313" cy="4860235"/>
          </a:xfrm>
        </p:spPr>
      </p:pic>
    </p:spTree>
    <p:extLst>
      <p:ext uri="{BB962C8B-B14F-4D97-AF65-F5344CB8AC3E}">
        <p14:creationId xmlns:p14="http://schemas.microsoft.com/office/powerpoint/2010/main" val="24643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60615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rgbClr val="FFC000"/>
                </a:solidFill>
              </a:rPr>
              <a:t>darba telpas</a:t>
            </a:r>
            <a:endParaRPr lang="lv-LV" dirty="0">
              <a:solidFill>
                <a:srgbClr val="FFC000"/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422" b="20080"/>
          <a:stretch/>
        </p:blipFill>
        <p:spPr>
          <a:xfrm>
            <a:off x="1366100" y="1470989"/>
            <a:ext cx="3971214" cy="4134681"/>
          </a:xfrm>
        </p:spPr>
      </p:pic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t="7577" r="396" b="5493"/>
          <a:stretch/>
        </p:blipFill>
        <p:spPr>
          <a:xfrm>
            <a:off x="5615608" y="1356691"/>
            <a:ext cx="5814392" cy="43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400" dirty="0" smtClean="0">
                <a:solidFill>
                  <a:srgbClr val="FFC000"/>
                </a:solidFill>
              </a:rPr>
              <a:t>Datori, planšetes</a:t>
            </a:r>
            <a:endParaRPr lang="lv-LV" sz="4400" dirty="0">
              <a:solidFill>
                <a:srgbClr val="FFC000"/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8" y="1874517"/>
            <a:ext cx="5335537" cy="4002753"/>
          </a:xfrm>
        </p:spPr>
      </p:pic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6" r="9648" b="-435"/>
          <a:stretch/>
        </p:blipFill>
        <p:spPr>
          <a:xfrm>
            <a:off x="6637082" y="1493906"/>
            <a:ext cx="4643831" cy="50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Žetons</Template>
  <TotalTime>163</TotalTime>
  <Words>124</Words>
  <Application>Microsoft Office PowerPoint</Application>
  <PresentationFormat>Platekrāna</PresentationFormat>
  <Paragraphs>41</Paragraphs>
  <Slides>29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29</vt:i4>
      </vt:variant>
    </vt:vector>
  </HeadingPairs>
  <TitlesOfParts>
    <vt:vector size="34" baseType="lpstr">
      <vt:lpstr>Arial</vt:lpstr>
      <vt:lpstr>Bahnschrift Condensed</vt:lpstr>
      <vt:lpstr>Gill Sans MT</vt:lpstr>
      <vt:lpstr>Impact</vt:lpstr>
      <vt:lpstr>Badge</vt:lpstr>
      <vt:lpstr>Oodi helsinki centrālā bibliotēka</vt:lpstr>
      <vt:lpstr>1.stāvs</vt:lpstr>
      <vt:lpstr>PowerPoint prezentācija</vt:lpstr>
      <vt:lpstr>Nodod grāmatu šeit</vt:lpstr>
      <vt:lpstr>2.stāvs</vt:lpstr>
      <vt:lpstr>Virtuālās realitātes spēļu istaba</vt:lpstr>
      <vt:lpstr>virtuve</vt:lpstr>
      <vt:lpstr>darba telpas</vt:lpstr>
      <vt:lpstr>Datori, planšetes</vt:lpstr>
      <vt:lpstr>3d printeri</vt:lpstr>
      <vt:lpstr>Apdruka, piespraužu izgatavošanas iekārta</vt:lpstr>
      <vt:lpstr>Šujmašīnas, izšūšanas mašīna</vt:lpstr>
      <vt:lpstr>LĀZERGRIEŠANAS DARBISTABA</vt:lpstr>
      <vt:lpstr>BANERU APDRUKAS IEKĀRTA, LIELFORMĀTA DRUKA</vt:lpstr>
      <vt:lpstr>Citas telpas</vt:lpstr>
      <vt:lpstr>3.stāvs</vt:lpstr>
      <vt:lpstr>Galvenā bibliotĒkas zona</vt:lpstr>
      <vt:lpstr>PowerPoint prezentācija</vt:lpstr>
      <vt:lpstr>PowerPoint prezentācija</vt:lpstr>
      <vt:lpstr>kafejnīca</vt:lpstr>
      <vt:lpstr>Zona bērniem</vt:lpstr>
      <vt:lpstr>PowerPoint prezentācija</vt:lpstr>
      <vt:lpstr>terase</vt:lpstr>
      <vt:lpstr>Citi elementi</vt:lpstr>
      <vt:lpstr>PowerPoint prezentācija</vt:lpstr>
      <vt:lpstr>PowerPoint prezentācija</vt:lpstr>
      <vt:lpstr>PowerPoint prezentācija</vt:lpstr>
      <vt:lpstr>MĀKSLA</vt:lpstr>
      <vt:lpstr>PALDIES KIITOS TACK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Oodi helsinki centrālā bibliotēka</dc:title>
  <dc:creator>User</dc:creator>
  <cp:lastModifiedBy>User</cp:lastModifiedBy>
  <cp:revision>12</cp:revision>
  <dcterms:created xsi:type="dcterms:W3CDTF">2019-08-12T19:07:48Z</dcterms:created>
  <dcterms:modified xsi:type="dcterms:W3CDTF">2019-08-12T21:50:57Z</dcterms:modified>
</cp:coreProperties>
</file>