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65" r:id="rId4"/>
    <p:sldId id="258" r:id="rId5"/>
    <p:sldId id="263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B71F8-D828-4B0F-B70B-A35E15C37379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9D8DEA-23D3-443F-9856-4AE3140B6F09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lv-LV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DEDA24-8F09-4E32-9FED-DA1562E9F772}" type="datetimeFigureOut">
              <a:rPr lang="lv-LV" smtClean="0"/>
              <a:pPr/>
              <a:t>25.03.2015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19F46B9-ADF2-433D-BCF4-51C72AFDD60F}" type="slidenum">
              <a:rPr lang="lv-LV" smtClean="0"/>
              <a:pPr/>
              <a:t>‹#›</a:t>
            </a:fld>
            <a:endParaRPr lang="lv-LV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Linda Langenfelde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KM Bibliotēku un arhīvu nodaļa</a:t>
            </a:r>
          </a:p>
          <a:p>
            <a:r>
              <a:rPr lang="lv-LV" sz="2400" dirty="0" smtClean="0">
                <a:latin typeface="Times New Roman" pitchFamily="18" charset="0"/>
                <a:cs typeface="Times New Roman" pitchFamily="18" charset="0"/>
              </a:rPr>
              <a:t>Ventspils, 26.03.2015</a:t>
            </a:r>
          </a:p>
        </p:txBody>
      </p:sp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496944" cy="1470025"/>
          </a:xfrm>
        </p:spPr>
        <p:txBody>
          <a:bodyPr>
            <a:normAutofit fontScale="90000"/>
          </a:bodyPr>
          <a:lstStyle/>
          <a:p>
            <a:pPr latinLnBrk="1"/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Kopā </a:t>
            </a:r>
            <a:r>
              <a:rPr lang="lv-LV" dirty="0">
                <a:latin typeface="Times New Roman" pitchFamily="18" charset="0"/>
                <a:cs typeface="Times New Roman" pitchFamily="18" charset="0"/>
              </a:rPr>
              <a:t>mācīties vieglāk</a:t>
            </a:r>
            <a:r>
              <a:rPr lang="lv-LV" dirty="0" smtClean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lv-LV" dirty="0" smtClean="0">
                <a:latin typeface="Times New Roman" pitchFamily="18" charset="0"/>
                <a:cs typeface="Times New Roman" pitchFamily="18" charset="0"/>
              </a:rPr>
            </a:br>
            <a:r>
              <a:rPr lang="lv-LV" dirty="0"/>
              <a:t/>
            </a:r>
            <a:br>
              <a:rPr lang="lv-LV" dirty="0"/>
            </a:br>
            <a:r>
              <a:rPr lang="lv-LV" dirty="0"/>
              <a:t/>
            </a:r>
            <a:br>
              <a:rPr lang="lv-LV" dirty="0"/>
            </a:br>
            <a:r>
              <a:rPr lang="lv-LV" sz="2700" dirty="0" smtClean="0">
                <a:latin typeface="Times New Roman" pitchFamily="18" charset="0"/>
                <a:cs typeface="Times New Roman" pitchFamily="18" charset="0"/>
              </a:rPr>
              <a:t>Jelgavas Reģionālā pieaugušo izglītības centra bibliotēkas pieredze</a:t>
            </a:r>
            <a:r>
              <a:rPr lang="lv-LV" sz="27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lv-LV" sz="2700" dirty="0">
                <a:latin typeface="Times New Roman" pitchFamily="18" charset="0"/>
                <a:cs typeface="Times New Roman" pitchFamily="18" charset="0"/>
              </a:rPr>
            </a:br>
            <a:endParaRPr lang="lv-LV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Kopā mācīties vieglāk!</a:t>
            </a:r>
            <a:endParaRPr lang="lv-LV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Starts: 1997.gads </a:t>
            </a:r>
          </a:p>
          <a:p>
            <a:pPr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Norises vieta: Jelgava JIP MIC, JRPIC, ZRKAC</a:t>
            </a:r>
          </a:p>
          <a:p>
            <a:pPr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Mērķis: ar bibliotēkas krājumu un pakalpojumiem sniegt atbalstu informācijas sabiedrībai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Kopā mācīties vieglāk!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Kas ir svarīgs pilsētai? </a:t>
            </a:r>
          </a:p>
          <a:p>
            <a:pPr lvl="0"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Kādas ir iedzīvotāju intereses un pieprasījums?</a:t>
            </a:r>
          </a:p>
          <a:p>
            <a:pPr lvl="0"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Mērķgrupu apzināšana</a:t>
            </a:r>
          </a:p>
          <a:p>
            <a:pPr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Ar ko nodarbojas citas mūžizglītības iestādes un bibliotēkas? Kura ir mana niša? </a:t>
            </a:r>
          </a:p>
          <a:p>
            <a:pPr lvl="0"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Vai manas mērķgrupas ir tikai JRPIC bibliotēkas lietotāju vai iedzīvotāju grupas “ārpusē”?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Kopā mācīties vieglāk!</a:t>
            </a:r>
            <a:endParaRPr lang="lv-LV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Jautājumi sev:</a:t>
            </a:r>
          </a:p>
          <a:p>
            <a:pPr lvl="0">
              <a:buFont typeface="Courier New" pitchFamily="49" charset="0"/>
              <a:buChar char="o"/>
            </a:pP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Kādā veidā </a:t>
            </a:r>
            <a:r>
              <a:rPr lang="lv-LV" sz="3300" dirty="0">
                <a:latin typeface="Times New Roman" pitchFamily="18" charset="0"/>
                <a:cs typeface="Times New Roman" pitchFamily="18" charset="0"/>
              </a:rPr>
              <a:t>bibliotēka var iesaistīties, kādu atbalstu tā var sniegt ar saviem resursiem un pakalpojumiem?</a:t>
            </a:r>
          </a:p>
          <a:p>
            <a:pPr lvl="0">
              <a:buFont typeface="Courier New" pitchFamily="49" charset="0"/>
              <a:buChar char="o"/>
            </a:pPr>
            <a:r>
              <a:rPr lang="lv-LV" sz="3300" dirty="0">
                <a:latin typeface="Times New Roman" pitchFamily="18" charset="0"/>
                <a:cs typeface="Times New Roman" pitchFamily="18" charset="0"/>
              </a:rPr>
              <a:t>Ko es varu dot ar savām profesionālajām prasmēm, zināšanām, kompetencēm</a:t>
            </a: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lv-LV" sz="33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lv-LV" sz="3300" dirty="0">
                <a:latin typeface="Times New Roman" pitchFamily="18" charset="0"/>
                <a:cs typeface="Times New Roman" pitchFamily="18" charset="0"/>
              </a:rPr>
              <a:t>Vai man ir pietiekamas zināšanas pieaugušo </a:t>
            </a: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pedagoģijā un psiholoģijā,  vai pārzinu mācīšanas metodiku?</a:t>
            </a:r>
          </a:p>
          <a:p>
            <a:pPr lvl="0">
              <a:buFont typeface="Courier New" pitchFamily="49" charset="0"/>
              <a:buChar char="o"/>
            </a:pP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Vai esmu gatava dalīties ar savām zināšanām!</a:t>
            </a:r>
            <a:endParaRPr lang="lv-LV" sz="33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Vai </a:t>
            </a:r>
            <a:r>
              <a:rPr lang="lv-LV" sz="3300" dirty="0">
                <a:latin typeface="Times New Roman" pitchFamily="18" charset="0"/>
                <a:cs typeface="Times New Roman" pitchFamily="18" charset="0"/>
              </a:rPr>
              <a:t>esmu gatava mācīties </a:t>
            </a:r>
            <a:r>
              <a:rPr lang="lv-LV" sz="3300" dirty="0" smtClean="0">
                <a:latin typeface="Times New Roman" pitchFamily="18" charset="0"/>
                <a:cs typeface="Times New Roman" pitchFamily="18" charset="0"/>
              </a:rPr>
              <a:t>un </a:t>
            </a:r>
            <a:r>
              <a:rPr lang="lv-LV" sz="3300" dirty="0">
                <a:latin typeface="Times New Roman" pitchFamily="18" charset="0"/>
                <a:cs typeface="Times New Roman" pitchFamily="18" charset="0"/>
              </a:rPr>
              <a:t>pilnveidoties?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Kopā mācīties vieglāk!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Mērķgrupu apzināšana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Bibliotēka - kursu pasniedzējiem/lektoriem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Bibliotēka - kursu apmeklētājiem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Bibliotēka - senioriem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Bibliotēka – pedagogiem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Bibliotēka - vecākiem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Bibliotēka - pašvaldības iestādēm, organizācijām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Pašvaldība - bibliotēkai</a:t>
            </a:r>
          </a:p>
          <a:p>
            <a:endParaRPr lang="lv-LV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3200" b="1" dirty="0" smtClean="0">
                <a:latin typeface="Times New Roman" pitchFamily="18" charset="0"/>
                <a:cs typeface="Times New Roman" pitchFamily="18" charset="0"/>
              </a:rPr>
              <a:t>Kopā mācīties vieglāk!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8712968" cy="4525963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Sadarbība ar pašvaldības iestādēm, citām mūžizglītības 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iestādēm</a:t>
            </a: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Izpētīt kopienas vajadzības</a:t>
            </a:r>
          </a:p>
          <a:p>
            <a:pPr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Izpētīt konkrētas mērķgrupas</a:t>
            </a:r>
          </a:p>
          <a:p>
            <a:pPr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Pilnveidot savas zināšanas andragoģijā, mācīšanas metodēs</a:t>
            </a:r>
          </a:p>
          <a:p>
            <a:pPr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Pilnveidot zināšanas par citu institūciju informācijas resursiem</a:t>
            </a:r>
          </a:p>
          <a:p>
            <a:pPr>
              <a:buFont typeface="Courier New" pitchFamily="49" charset="0"/>
              <a:buChar char="o"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Dialogs ar </a:t>
            </a:r>
            <a:r>
              <a:rPr lang="lv-LV" sz="2800" dirty="0" err="1" smtClean="0">
                <a:latin typeface="Times New Roman" pitchFamily="18" charset="0"/>
                <a:cs typeface="Times New Roman" pitchFamily="18" charset="0"/>
              </a:rPr>
              <a:t>mūžizglītotājiem</a:t>
            </a: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. Ko gaida no bibliotēkas</a:t>
            </a:r>
            <a:r>
              <a:rPr lang="lv-LV" sz="280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Kopā mācīties vieglāk!</a:t>
            </a:r>
            <a:endParaRPr lang="lv-LV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Starts 1997 g., turpinājums 2015 g.</a:t>
            </a:r>
          </a:p>
          <a:p>
            <a:pPr>
              <a:buNone/>
            </a:pPr>
            <a:endParaRPr lang="lv-LV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72 stundu neformālās izglītības apmācību programma</a:t>
            </a:r>
          </a:p>
          <a:p>
            <a:pPr>
              <a:buNone/>
            </a:pPr>
            <a:r>
              <a:rPr lang="lv-LV" sz="2800" dirty="0" smtClean="0">
                <a:latin typeface="Times New Roman" pitchFamily="18" charset="0"/>
                <a:cs typeface="Times New Roman" pitchFamily="18" charset="0"/>
              </a:rPr>
              <a:t> „ Jelgavas pilsētas, Jelgavas un Ozolnieku novadu tūrisma gids” ; modulis „Interneta resursu izmantošana gida darbā”  </a:t>
            </a:r>
          </a:p>
          <a:p>
            <a:pPr>
              <a:buNone/>
            </a:pPr>
            <a:endParaRPr lang="lv-LV" dirty="0" smtClean="0"/>
          </a:p>
          <a:p>
            <a:pPr>
              <a:buNone/>
            </a:pPr>
            <a:endParaRPr lang="lv-LV" dirty="0" smtClean="0"/>
          </a:p>
          <a:p>
            <a:pPr>
              <a:buNone/>
            </a:pPr>
            <a:endParaRPr lang="lv-LV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lv-LV" dirty="0" smtClean="0"/>
          </a:p>
          <a:p>
            <a:pPr>
              <a:buNone/>
            </a:pPr>
            <a:endParaRPr lang="lv-LV" dirty="0" smtClean="0"/>
          </a:p>
          <a:p>
            <a:pPr algn="ctr">
              <a:buNone/>
            </a:pPr>
            <a:r>
              <a:rPr lang="lv-LV" b="1" dirty="0" smtClean="0">
                <a:latin typeface="Times New Roman" pitchFamily="18" charset="0"/>
                <a:cs typeface="Times New Roman" pitchFamily="18" charset="0"/>
              </a:rPr>
              <a:t>Paldies par uzmanību!</a:t>
            </a:r>
            <a:endParaRPr lang="lv-LV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288</TotalTime>
  <Words>271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Kopā mācīties vieglāk!   Jelgavas Reģionālā pieaugušo izglītības centra bibliotēkas pieredze  </vt:lpstr>
      <vt:lpstr>Kopā mācīties vieglāk!</vt:lpstr>
      <vt:lpstr>Kopā mācīties vieglāk!</vt:lpstr>
      <vt:lpstr>Kopā mācīties vieglāk!</vt:lpstr>
      <vt:lpstr>Kopā mācīties vieglāk!</vt:lpstr>
      <vt:lpstr>Kopā mācīties vieglāk!</vt:lpstr>
      <vt:lpstr>Kopā mācīties vieglāk!</vt:lpstr>
      <vt:lpstr>Slide 8</vt:lpstr>
    </vt:vector>
  </TitlesOfParts>
  <Company>LR Kultūras Ministrija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Kopā mācīties vieglāk!   Jelgavas Reģionālā pieaugušo izglītības centra bibliotēkas pieredze</dc:title>
  <dc:creator>LindaL</dc:creator>
  <cp:lastModifiedBy>User</cp:lastModifiedBy>
  <cp:revision>35</cp:revision>
  <dcterms:created xsi:type="dcterms:W3CDTF">2015-03-25T11:28:59Z</dcterms:created>
  <dcterms:modified xsi:type="dcterms:W3CDTF">2015-03-25T19:45:47Z</dcterms:modified>
</cp:coreProperties>
</file>