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smtClean="0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āmas 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ttēlu k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563172"/>
          </a:xfrm>
        </p:spPr>
        <p:txBody>
          <a:bodyPr>
            <a:normAutofit/>
          </a:bodyPr>
          <a:lstStyle/>
          <a:p>
            <a:pPr algn="ctr"/>
            <a:r>
              <a:rPr lang="lv-LV" sz="3600" dirty="0" smtClean="0"/>
              <a:t>   </a:t>
            </a:r>
            <a:r>
              <a:rPr lang="lv-LV" sz="4400" b="1" dirty="0" smtClean="0">
                <a:solidFill>
                  <a:srgbClr val="002060"/>
                </a:solidFill>
              </a:rPr>
              <a:t>Ventspils augstskolas bibliotēkas </a:t>
            </a:r>
            <a:endParaRPr lang="lv-LV" sz="4400" b="1" dirty="0">
              <a:solidFill>
                <a:srgbClr val="002060"/>
              </a:solidFill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2032943" y="2918297"/>
            <a:ext cx="8791575" cy="1655762"/>
          </a:xfrm>
        </p:spPr>
        <p:txBody>
          <a:bodyPr>
            <a:normAutofit/>
          </a:bodyPr>
          <a:lstStyle/>
          <a:p>
            <a:pPr algn="ctr"/>
            <a:r>
              <a:rPr lang="lv-LV" sz="40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DARBĪBAS PĀRSKATS UN 2022.GADA PLĀNOJUMS</a:t>
            </a:r>
            <a:endParaRPr lang="lv-LV" sz="40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35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5146" y="411892"/>
            <a:ext cx="93417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lv-LV" sz="3200" b="1" dirty="0" smtClean="0">
                <a:solidFill>
                  <a:srgbClr val="002060"/>
                </a:solidFill>
              </a:rPr>
              <a:t>BIBLIOTĒKAS DARBĪBAS GALVENĀS PRIORITĀTES:</a:t>
            </a:r>
          </a:p>
          <a:p>
            <a:endParaRPr lang="lv-LV" sz="3200" b="1" dirty="0" smtClean="0">
              <a:solidFill>
                <a:srgbClr val="00206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</a:t>
            </a: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urpināt darbu pie kvalitatīvu, bibliotēkas lietotāju vajadzībām atbilstošu bibliogrāfisko un informācijas pakalpojumu sniegšanas;</a:t>
            </a:r>
          </a:p>
          <a:p>
            <a:endParaRPr lang="lv-LV" sz="32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o</a:t>
            </a: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rganizēt bibliotēkas darbu (ietver arī krājuma komplektēšanu, turēšanu kārtībā, sadarbojoties arī ar citām bibliotēkas struktūrvienībām), popularizēt dažādu pakalpojumu pieejamību, esot aktīviem arī sociālajās platformās Instagram, Youtube.com, Facebook;</a:t>
            </a:r>
          </a:p>
        </p:txBody>
      </p:sp>
    </p:spTree>
    <p:extLst>
      <p:ext uri="{BB962C8B-B14F-4D97-AF65-F5344CB8AC3E}">
        <p14:creationId xmlns:p14="http://schemas.microsoft.com/office/powerpoint/2010/main" val="39005829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54660" y="1029730"/>
            <a:ext cx="90698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Ņemot </a:t>
            </a:r>
            <a:r>
              <a:rPr lang="lv-LV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vērā pašreizējo epidemioloģisko </a:t>
            </a: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situāciju, </a:t>
            </a:r>
            <a:r>
              <a:rPr lang="lv-LV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strādāt pie bibliotēkas lietotāju informēšanas par </a:t>
            </a: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attālināto pakalpojumu pieejamību (kopkataloga lietošanu, abonēto datubāzu izmantošanu, skenētu rakstu saņemšanas iespējām); </a:t>
            </a:r>
          </a:p>
          <a:p>
            <a:endParaRPr lang="lv-LV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Organizēt dažādus pasākumus un izstādes, kas papildinātu gan studiju procesu, gan būtu saistoši arī iedzīvotājiem;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lv-LV" sz="3200" b="1" dirty="0">
              <a:solidFill>
                <a:schemeClr val="bg2">
                  <a:lumMod val="75000"/>
                </a:schemeClr>
              </a:solidFill>
            </a:endParaRPr>
          </a:p>
          <a:p>
            <a:endParaRPr lang="lv-LV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241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45277" y="691978"/>
            <a:ext cx="8863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 smtClean="0">
                <a:solidFill>
                  <a:srgbClr val="002060"/>
                </a:solidFill>
              </a:rPr>
              <a:t>2. PLĀNOTIE PASĀKUMI 2022</a:t>
            </a:r>
            <a:r>
              <a:rPr lang="lv-LV" sz="3200" b="1" dirty="0" smtClean="0">
                <a:solidFill>
                  <a:srgbClr val="002060"/>
                </a:solidFill>
              </a:rPr>
              <a:t>.:</a:t>
            </a:r>
          </a:p>
          <a:p>
            <a:pPr algn="ctr"/>
            <a:endParaRPr lang="lv-LV" sz="32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Turpināt organizēt VeA sarunu vakaru reizi mēnesī ar uzaicinātiem docētājiem, darbiniekiem;</a:t>
            </a:r>
          </a:p>
          <a:p>
            <a:endParaRPr lang="lv-LV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Dzejas un erudīcijas konkursu organizēšana, izmantojot IKT sniegtās iespējas;</a:t>
            </a:r>
          </a:p>
          <a:p>
            <a:endParaRPr lang="lv-LV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Organizēt studentu tikšanos ar dažādu uzņēmumu, pašvaldības iestāžu pārstāvjiem;</a:t>
            </a:r>
          </a:p>
        </p:txBody>
      </p:sp>
    </p:spTree>
    <p:extLst>
      <p:ext uri="{BB962C8B-B14F-4D97-AF65-F5344CB8AC3E}">
        <p14:creationId xmlns:p14="http://schemas.microsoft.com/office/powerpoint/2010/main" val="33111351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61751" y="881449"/>
            <a:ext cx="87485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organizēt vieslekcijas «Pašvadīta mācīšanās. Kā mācīt un mācīties efektīvi?» norisi sadarbībā ar lektoru E.Vanagu;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lv-LV" sz="32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Ziemassvētku gaidīšanas laikā piedāvāt radošu darbošanos, iesaistot arī aktīvu vietējo lasītāju </a:t>
            </a: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;</a:t>
            </a:r>
          </a:p>
          <a:p>
            <a:endParaRPr lang="lv-LV" sz="3200" dirty="0" smtClean="0">
              <a:solidFill>
                <a:schemeClr val="bg1">
                  <a:lumMod val="85000"/>
                  <a:lumOff val="15000"/>
                </a:schemeClr>
              </a:solidFill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Iecere ir ar laiku izveidot nelielu lasītāju klubiņu, lai dalītos ar vērtīgu un saturīgu informāciju par izlasītajām grāmatām;</a:t>
            </a:r>
            <a:endParaRPr lang="lv-LV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879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6421" y="428368"/>
            <a:ext cx="935818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b="1" dirty="0" smtClean="0">
                <a:solidFill>
                  <a:srgbClr val="002060"/>
                </a:solidFill>
              </a:rPr>
              <a:t>3. APMĀCĪBAS UN PROFESIONĀLĀ PILNVEIDE:</a:t>
            </a:r>
          </a:p>
          <a:p>
            <a:endParaRPr lang="lv-LV" sz="3200" b="1" dirty="0">
              <a:solidFill>
                <a:srgbClr val="002060"/>
              </a:solidFill>
            </a:endParaRPr>
          </a:p>
          <a:p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Veiksmīgai darba plāna īstenošanai apmācības un profesionālā pilnveide ir obligāta nepieciešamība. Tuvākajā periodā plānots:</a:t>
            </a:r>
          </a:p>
          <a:p>
            <a:endParaRPr lang="lv-LV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u</a:t>
            </a: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zlabot angļu valodas zināšanas individuālās nodarbībās;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u</a:t>
            </a: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zlabot IKT izmantošanas prasmes (dažādu programmu sniegtās iespējas);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v-LV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p</a:t>
            </a:r>
            <a:r>
              <a:rPr lang="lv-LV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iedalīties dažādos profesionālās pilnveides semināros, kursos.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lv-LV" sz="3200" dirty="0" smtClean="0">
              <a:solidFill>
                <a:srgbClr val="002060"/>
              </a:solidFill>
            </a:endParaRPr>
          </a:p>
          <a:p>
            <a:endParaRPr lang="lv-LV" sz="3200" dirty="0">
              <a:solidFill>
                <a:srgbClr val="002060"/>
              </a:solidFill>
            </a:endParaRPr>
          </a:p>
          <a:p>
            <a:endParaRPr lang="lv-LV" sz="3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014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4216" y="2553730"/>
            <a:ext cx="8031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4000" b="1" dirty="0" smtClean="0">
                <a:solidFill>
                  <a:srgbClr val="002060"/>
                </a:solidFill>
              </a:rPr>
              <a:t>PALDIES PAR UZMANĪBU!</a:t>
            </a:r>
            <a:endParaRPr lang="lv-LV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42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ntūra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TM04033919[[fn=Kontūra]]</Template>
  <TotalTime>195</TotalTime>
  <Words>255</Words>
  <Application>Microsoft Office PowerPoint</Application>
  <PresentationFormat>Platekrāna</PresentationFormat>
  <Paragraphs>31</Paragraphs>
  <Slides>7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Tw Cen MT</vt:lpstr>
      <vt:lpstr>Wingdings</vt:lpstr>
      <vt:lpstr>Kontūra</vt:lpstr>
      <vt:lpstr>   Ventspils augstskolas bibliotēkas 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Ventspils augstskolas bibliotēkas</dc:title>
  <dc:creator>Laura Janvare</dc:creator>
  <cp:lastModifiedBy>Laura Janvare</cp:lastModifiedBy>
  <cp:revision>16</cp:revision>
  <dcterms:created xsi:type="dcterms:W3CDTF">2022-01-06T12:16:01Z</dcterms:created>
  <dcterms:modified xsi:type="dcterms:W3CDTF">2022-01-07T11:48:30Z</dcterms:modified>
</cp:coreProperties>
</file>