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71" r:id="rId3"/>
    <p:sldId id="288" r:id="rId4"/>
    <p:sldId id="283" r:id="rId5"/>
    <p:sldId id="289" r:id="rId6"/>
    <p:sldId id="287" r:id="rId7"/>
    <p:sldId id="282" r:id="rId8"/>
    <p:sldId id="286" r:id="rId9"/>
    <p:sldId id="268" r:id="rId10"/>
    <p:sldId id="261" r:id="rId11"/>
    <p:sldId id="275" r:id="rId12"/>
  </p:sldIdLst>
  <p:sldSz cx="12188825" cy="6858000"/>
  <p:notesSz cx="6858000" cy="9144000"/>
  <p:custDataLst>
    <p:tags r:id="rId15"/>
  </p:custDataLst>
  <p:defaultTextStyle>
    <a:defPPr rtl="0"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1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howGuides="1">
      <p:cViewPr varScale="1">
        <p:scale>
          <a:sx n="115" d="100"/>
          <a:sy n="115" d="100"/>
        </p:scale>
        <p:origin x="378" y="11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7" d="100"/>
          <a:sy n="97" d="100"/>
        </p:scale>
        <p:origin x="353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ndrak\atskaite%20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ndrak\atskaite%20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Iegādātie un apstrādātie izdevumi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Lapa1!$B$1</c:f>
              <c:strCache>
                <c:ptCount val="1"/>
                <c:pt idx="0">
                  <c:v>2019.gads (eks.)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Lapa1!$A$2:$A$8</c:f>
              <c:strCache>
                <c:ptCount val="7"/>
                <c:pt idx="1">
                  <c:v>Galvenā bibliotēka</c:v>
                </c:pt>
                <c:pt idx="2">
                  <c:v>Pārventas bibliotēka</c:v>
                </c:pt>
                <c:pt idx="3">
                  <c:v>Gāliņciema bibliotēka</c:v>
                </c:pt>
                <c:pt idx="4">
                  <c:v>Bērnu bibliotēka</c:v>
                </c:pt>
                <c:pt idx="5">
                  <c:v>Mūzikas bibliotēka</c:v>
                </c:pt>
                <c:pt idx="6">
                  <c:v>Ventspils Augstskolas bibliotēka</c:v>
                </c:pt>
              </c:strCache>
            </c:strRef>
          </c:cat>
          <c:val>
            <c:numRef>
              <c:f>Lapa1!$B$2:$B$8</c:f>
              <c:numCache>
                <c:formatCode>General</c:formatCode>
                <c:ptCount val="7"/>
                <c:pt idx="1">
                  <c:v>2731</c:v>
                </c:pt>
                <c:pt idx="2">
                  <c:v>1435</c:v>
                </c:pt>
                <c:pt idx="3">
                  <c:v>546</c:v>
                </c:pt>
                <c:pt idx="4">
                  <c:v>652</c:v>
                </c:pt>
                <c:pt idx="6">
                  <c:v>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DC-4023-AA5B-6B6ED6BF7EC9}"/>
            </c:ext>
          </c:extLst>
        </c:ser>
        <c:ser>
          <c:idx val="1"/>
          <c:order val="1"/>
          <c:tx>
            <c:strRef>
              <c:f>Lapa1!$C$1</c:f>
              <c:strCache>
                <c:ptCount val="1"/>
                <c:pt idx="0">
                  <c:v>2020.gads (eks.)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Lapa1!$A$2:$A$8</c:f>
              <c:strCache>
                <c:ptCount val="7"/>
                <c:pt idx="1">
                  <c:v>Galvenā bibliotēka</c:v>
                </c:pt>
                <c:pt idx="2">
                  <c:v>Pārventas bibliotēka</c:v>
                </c:pt>
                <c:pt idx="3">
                  <c:v>Gāliņciema bibliotēka</c:v>
                </c:pt>
                <c:pt idx="4">
                  <c:v>Bērnu bibliotēka</c:v>
                </c:pt>
                <c:pt idx="5">
                  <c:v>Mūzikas bibliotēka</c:v>
                </c:pt>
                <c:pt idx="6">
                  <c:v>Ventspils Augstskolas bibliotēka</c:v>
                </c:pt>
              </c:strCache>
            </c:strRef>
          </c:cat>
          <c:val>
            <c:numRef>
              <c:f>Lapa1!$C$2:$C$8</c:f>
              <c:numCache>
                <c:formatCode>General</c:formatCode>
                <c:ptCount val="7"/>
                <c:pt idx="1">
                  <c:v>1902</c:v>
                </c:pt>
                <c:pt idx="2">
                  <c:v>1354</c:v>
                </c:pt>
                <c:pt idx="3">
                  <c:v>473</c:v>
                </c:pt>
                <c:pt idx="4">
                  <c:v>400</c:v>
                </c:pt>
                <c:pt idx="6">
                  <c:v>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DC-4023-AA5B-6B6ED6BF7EC9}"/>
            </c:ext>
          </c:extLst>
        </c:ser>
        <c:ser>
          <c:idx val="2"/>
          <c:order val="2"/>
          <c:tx>
            <c:strRef>
              <c:f>Lapa1!$D$1</c:f>
              <c:strCache>
                <c:ptCount val="1"/>
                <c:pt idx="0">
                  <c:v>2021.gads (eks.)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9.7222222222222224E-3"/>
                  <c:y val="1.68243972306423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7DC-4023-AA5B-6B6ED6BF7EC9}"/>
                </c:ext>
              </c:extLst>
            </c:dLbl>
            <c:dLbl>
              <c:idx val="2"/>
              <c:layout>
                <c:manualLayout>
                  <c:x val="1.2499999999999949E-2"/>
                  <c:y val="5.608132410214079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7DC-4023-AA5B-6B6ED6BF7E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Lapa1!$A$2:$A$8</c:f>
              <c:strCache>
                <c:ptCount val="7"/>
                <c:pt idx="1">
                  <c:v>Galvenā bibliotēka</c:v>
                </c:pt>
                <c:pt idx="2">
                  <c:v>Pārventas bibliotēka</c:v>
                </c:pt>
                <c:pt idx="3">
                  <c:v>Gāliņciema bibliotēka</c:v>
                </c:pt>
                <c:pt idx="4">
                  <c:v>Bērnu bibliotēka</c:v>
                </c:pt>
                <c:pt idx="5">
                  <c:v>Mūzikas bibliotēka</c:v>
                </c:pt>
                <c:pt idx="6">
                  <c:v>Ventspils Augstskolas bibliotēka</c:v>
                </c:pt>
              </c:strCache>
            </c:strRef>
          </c:cat>
          <c:val>
            <c:numRef>
              <c:f>Lapa1!$D$2:$D$8</c:f>
              <c:numCache>
                <c:formatCode>General</c:formatCode>
                <c:ptCount val="7"/>
                <c:pt idx="1">
                  <c:v>1865</c:v>
                </c:pt>
                <c:pt idx="2">
                  <c:v>1296</c:v>
                </c:pt>
                <c:pt idx="3">
                  <c:v>558</c:v>
                </c:pt>
                <c:pt idx="4">
                  <c:v>551</c:v>
                </c:pt>
                <c:pt idx="5">
                  <c:v>525</c:v>
                </c:pt>
                <c:pt idx="6">
                  <c:v>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DC-4023-AA5B-6B6ED6BF7EC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96030528"/>
        <c:axId val="396031512"/>
      </c:barChart>
      <c:catAx>
        <c:axId val="396030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96031512"/>
        <c:crosses val="autoZero"/>
        <c:auto val="1"/>
        <c:lblAlgn val="ctr"/>
        <c:lblOffset val="100"/>
        <c:noMultiLvlLbl val="0"/>
      </c:catAx>
      <c:valAx>
        <c:axId val="396031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96030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Norakstītie izdevumi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Lapa2!$B$1</c:f>
              <c:strCache>
                <c:ptCount val="1"/>
                <c:pt idx="0">
                  <c:v>2019.gads (eks.)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9.8252713486060686E-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38A-41AA-AFA7-539A349E56DF}"/>
                </c:ext>
              </c:extLst>
            </c:dLbl>
            <c:dLbl>
              <c:idx val="2"/>
              <c:layout>
                <c:manualLayout>
                  <c:x val="0"/>
                  <c:y val="8.51045132880717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38A-41AA-AFA7-539A349E56DF}"/>
                </c:ext>
              </c:extLst>
            </c:dLbl>
            <c:dLbl>
              <c:idx val="3"/>
              <c:layout>
                <c:manualLayout>
                  <c:x val="0"/>
                  <c:y val="1.41185837390213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38A-41AA-AFA7-539A349E56DF}"/>
                </c:ext>
              </c:extLst>
            </c:dLbl>
            <c:dLbl>
              <c:idx val="4"/>
              <c:layout>
                <c:manualLayout>
                  <c:x val="-1.3888888888888889E-3"/>
                  <c:y val="1.13145175339142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238A-41AA-AFA7-539A349E56DF}"/>
                </c:ext>
              </c:extLst>
            </c:dLbl>
            <c:dLbl>
              <c:idx val="6"/>
              <c:layout>
                <c:manualLayout>
                  <c:x val="1.3888888888888889E-3"/>
                  <c:y val="5.70638512370006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238A-41AA-AFA7-539A349E56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Lapa2!$A$2:$A$8</c:f>
              <c:strCache>
                <c:ptCount val="7"/>
                <c:pt idx="1">
                  <c:v>Galvenā bibliotēka</c:v>
                </c:pt>
                <c:pt idx="2">
                  <c:v>Pārventas bibliotēka</c:v>
                </c:pt>
                <c:pt idx="3">
                  <c:v>Gāliņciema bibliotēka</c:v>
                </c:pt>
                <c:pt idx="4">
                  <c:v>Bērnu bibliotēka</c:v>
                </c:pt>
                <c:pt idx="5">
                  <c:v>Mūzikas bibliotēka</c:v>
                </c:pt>
                <c:pt idx="6">
                  <c:v>Ventspils Augstskolas bibliotēka</c:v>
                </c:pt>
              </c:strCache>
            </c:strRef>
          </c:cat>
          <c:val>
            <c:numRef>
              <c:f>Lapa2!$B$2:$B$8</c:f>
              <c:numCache>
                <c:formatCode>General</c:formatCode>
                <c:ptCount val="7"/>
                <c:pt idx="1">
                  <c:v>3368</c:v>
                </c:pt>
                <c:pt idx="2">
                  <c:v>1936</c:v>
                </c:pt>
                <c:pt idx="3">
                  <c:v>978</c:v>
                </c:pt>
                <c:pt idx="4">
                  <c:v>541</c:v>
                </c:pt>
                <c:pt idx="6">
                  <c:v>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8A-41AA-AFA7-539A349E56DF}"/>
            </c:ext>
          </c:extLst>
        </c:ser>
        <c:ser>
          <c:idx val="1"/>
          <c:order val="1"/>
          <c:tx>
            <c:strRef>
              <c:f>Lapa2!$C$1</c:f>
              <c:strCache>
                <c:ptCount val="1"/>
                <c:pt idx="0">
                  <c:v>2020.gads (eks.)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2.7777777777777779E-3"/>
                  <c:y val="8.510451328807205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38A-41AA-AFA7-539A349E56DF}"/>
                </c:ext>
              </c:extLst>
            </c:dLbl>
            <c:dLbl>
              <c:idx val="2"/>
              <c:layout>
                <c:manualLayout>
                  <c:x val="5.5555555555555558E-3"/>
                  <c:y val="9.8252713485983572E-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38A-41AA-AFA7-539A349E56DF}"/>
                </c:ext>
              </c:extLst>
            </c:dLbl>
            <c:dLbl>
              <c:idx val="3"/>
              <c:layout>
                <c:manualLayout>
                  <c:x val="0"/>
                  <c:y val="-3.36443786089932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238A-41AA-AFA7-539A349E56DF}"/>
                </c:ext>
              </c:extLst>
            </c:dLbl>
            <c:dLbl>
              <c:idx val="4"/>
              <c:layout>
                <c:manualLayout>
                  <c:x val="-1.0185067526415994E-16"/>
                  <c:y val="1.4118583739021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238A-41AA-AFA7-539A349E56DF}"/>
                </c:ext>
              </c:extLst>
            </c:dLbl>
            <c:dLbl>
              <c:idx val="6"/>
              <c:layout>
                <c:manualLayout>
                  <c:x val="4.1666666666665651E-3"/>
                  <c:y val="2.90231891859310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238A-41AA-AFA7-539A349E56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Lapa2!$A$2:$A$8</c:f>
              <c:strCache>
                <c:ptCount val="7"/>
                <c:pt idx="1">
                  <c:v>Galvenā bibliotēka</c:v>
                </c:pt>
                <c:pt idx="2">
                  <c:v>Pārventas bibliotēka</c:v>
                </c:pt>
                <c:pt idx="3">
                  <c:v>Gāliņciema bibliotēka</c:v>
                </c:pt>
                <c:pt idx="4">
                  <c:v>Bērnu bibliotēka</c:v>
                </c:pt>
                <c:pt idx="5">
                  <c:v>Mūzikas bibliotēka</c:v>
                </c:pt>
                <c:pt idx="6">
                  <c:v>Ventspils Augstskolas bibliotēka</c:v>
                </c:pt>
              </c:strCache>
            </c:strRef>
          </c:cat>
          <c:val>
            <c:numRef>
              <c:f>Lapa2!$C$2:$C$8</c:f>
              <c:numCache>
                <c:formatCode>General</c:formatCode>
                <c:ptCount val="7"/>
                <c:pt idx="1">
                  <c:v>3121</c:v>
                </c:pt>
                <c:pt idx="2">
                  <c:v>1593</c:v>
                </c:pt>
                <c:pt idx="3">
                  <c:v>259</c:v>
                </c:pt>
                <c:pt idx="4">
                  <c:v>661</c:v>
                </c:pt>
                <c:pt idx="6">
                  <c:v>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8A-41AA-AFA7-539A349E56DF}"/>
            </c:ext>
          </c:extLst>
        </c:ser>
        <c:ser>
          <c:idx val="2"/>
          <c:order val="2"/>
          <c:tx>
            <c:strRef>
              <c:f>Lapa2!$D$1</c:f>
              <c:strCache>
                <c:ptCount val="1"/>
                <c:pt idx="0">
                  <c:v>2021.gads (eks.)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2.70581349162097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38A-41AA-AFA7-539A349E56DF}"/>
                </c:ext>
              </c:extLst>
            </c:dLbl>
            <c:dLbl>
              <c:idx val="2"/>
              <c:layout>
                <c:manualLayout>
                  <c:x val="-2.7777777777777779E-3"/>
                  <c:y val="5.7063851237001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238A-41AA-AFA7-539A349E56DF}"/>
                </c:ext>
              </c:extLst>
            </c:dLbl>
            <c:dLbl>
              <c:idx val="4"/>
              <c:layout>
                <c:manualLayout>
                  <c:x val="-2.7777777777777779E-3"/>
                  <c:y val="2.90231891859310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238A-41AA-AFA7-539A349E56DF}"/>
                </c:ext>
              </c:extLst>
            </c:dLbl>
            <c:dLbl>
              <c:idx val="5"/>
              <c:layout>
                <c:manualLayout>
                  <c:x val="-1.3888888888888889E-3"/>
                  <c:y val="1.13146279302214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958333333333335E-2"/>
                      <c:h val="6.45917754309485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238A-41AA-AFA7-539A349E56DF}"/>
                </c:ext>
              </c:extLst>
            </c:dLbl>
            <c:dLbl>
              <c:idx val="6"/>
              <c:layout>
                <c:manualLayout>
                  <c:x val="0"/>
                  <c:y val="9.373971244411463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238A-41AA-AFA7-539A349E56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Lapa2!$A$2:$A$8</c:f>
              <c:strCache>
                <c:ptCount val="7"/>
                <c:pt idx="1">
                  <c:v>Galvenā bibliotēka</c:v>
                </c:pt>
                <c:pt idx="2">
                  <c:v>Pārventas bibliotēka</c:v>
                </c:pt>
                <c:pt idx="3">
                  <c:v>Gāliņciema bibliotēka</c:v>
                </c:pt>
                <c:pt idx="4">
                  <c:v>Bērnu bibliotēka</c:v>
                </c:pt>
                <c:pt idx="5">
                  <c:v>Mūzikas bibliotēka</c:v>
                </c:pt>
                <c:pt idx="6">
                  <c:v>Ventspils Augstskolas bibliotēka</c:v>
                </c:pt>
              </c:strCache>
            </c:strRef>
          </c:cat>
          <c:val>
            <c:numRef>
              <c:f>Lapa2!$D$2:$D$8</c:f>
              <c:numCache>
                <c:formatCode>General</c:formatCode>
                <c:ptCount val="7"/>
                <c:pt idx="1">
                  <c:v>2361</c:v>
                </c:pt>
                <c:pt idx="2">
                  <c:v>825</c:v>
                </c:pt>
                <c:pt idx="3">
                  <c:v>117</c:v>
                </c:pt>
                <c:pt idx="4">
                  <c:v>594</c:v>
                </c:pt>
                <c:pt idx="5">
                  <c:v>441</c:v>
                </c:pt>
                <c:pt idx="6">
                  <c:v>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8A-41AA-AFA7-539A349E56D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25516344"/>
        <c:axId val="325514048"/>
      </c:barChart>
      <c:catAx>
        <c:axId val="325516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25514048"/>
        <c:crosses val="autoZero"/>
        <c:auto val="1"/>
        <c:lblAlgn val="ctr"/>
        <c:lblOffset val="100"/>
        <c:noMultiLvlLbl val="0"/>
      </c:catAx>
      <c:valAx>
        <c:axId val="325514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25516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lv-LV" dirty="0"/>
          </a:p>
        </p:txBody>
      </p:sp>
      <p:sp>
        <p:nvSpPr>
          <p:cNvPr id="3" name="Datuma vietturis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9B196F8-FC16-42AB-86EF-448598CFF245}" type="datetime1">
              <a:rPr lang="lv-LV" smtClean="0"/>
              <a:t>26.01.2022</a:t>
            </a:fld>
            <a:endParaRPr lang="lv-LV" dirty="0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lv-LV" dirty="0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3386A95-D0A4-44B9-98DA-3665758D8262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46984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lv-LV" dirty="0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6A5AB-3012-4459-84B6-818B60EFB29E}" type="datetime1">
              <a:rPr lang="lv-LV" smtClean="0"/>
              <a:pPr/>
              <a:t>26.01.2022</a:t>
            </a:fld>
            <a:endParaRPr lang="lv-LV" dirty="0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lv-LV" dirty="0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Rediģēt šablona teksta stilus</a:t>
            </a:r>
          </a:p>
          <a:p>
            <a:pPr lvl="1" rtl="0"/>
            <a:r>
              <a:rPr lang="lv-LV"/>
              <a:t>Otrais </a:t>
            </a:r>
            <a:r>
              <a:rPr lang="lv-LV" dirty="0"/>
              <a:t>līmenis</a:t>
            </a:r>
          </a:p>
          <a:p>
            <a:pPr lvl="2" rtl="0"/>
            <a:r>
              <a:rPr lang="lv-LV" dirty="0"/>
              <a:t>Trešais līmenis</a:t>
            </a:r>
          </a:p>
          <a:p>
            <a:pPr lvl="3" rtl="0"/>
            <a:r>
              <a:rPr lang="lv-LV" dirty="0"/>
              <a:t>Ceturtais līmenis</a:t>
            </a:r>
          </a:p>
          <a:p>
            <a:pPr lvl="4" rtl="0"/>
            <a:r>
              <a:rPr lang="lv-LV" dirty="0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lv-LV" dirty="0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3821A9-1C31-4760-BDBC-9A0BA471B1B7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322161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lv-LV" dirty="0"/>
              <a:t>PIEZĪME. Lai mainītu attēlu, vienkārši atlasiet to un izdzēsiet. Pēc tam izmantojiet attēla ievietošanas ikonu, lai ievietotu savu attēlu.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C3821A9-1C31-4760-BDBC-9A0BA471B1B7}" type="slidenum">
              <a:rPr lang="lv-LV" smtClean="0"/>
              <a:t>1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30022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lv-LV" smtClean="0"/>
              <a:t>2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855301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lv-LV" smtClean="0"/>
              <a:t>3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249816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lv-LV" smtClean="0"/>
              <a:t>4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4383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lv-LV" smtClean="0"/>
              <a:t>5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088697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lv-LV" dirty="0"/>
              <a:t>PIEZĪME. Lai mainītu attēlu, vienkārši atlasiet to un izdzēsiet. Pēc tam izmantojiet attēla ievietošanas ikonu, lai ievietotu savu attēlu.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C3821A9-1C31-4760-BDBC-9A0BA471B1B7}" type="slidenum">
              <a:rPr lang="lv-LV" smtClean="0"/>
              <a:t>7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600283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lv-LV" smtClean="0"/>
              <a:t>9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748189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lv-LV" smtClean="0"/>
              <a:t>10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980610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lv-LV" smtClean="0"/>
              <a:t>11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61019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 1"/>
          <p:cNvSpPr>
            <a:spLocks noGrp="1"/>
          </p:cNvSpPr>
          <p:nvPr>
            <p:ph type="ctrTitle"/>
          </p:nvPr>
        </p:nvSpPr>
        <p:spPr>
          <a:xfrm>
            <a:off x="1522412" y="1643064"/>
            <a:ext cx="9144002" cy="2928936"/>
          </a:xfrm>
        </p:spPr>
        <p:txBody>
          <a:bodyPr rtlCol="0">
            <a:noAutofit/>
          </a:bodyPr>
          <a:lstStyle>
            <a:lvl1pPr algn="ctr" rtl="0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lv-LV" smtClean="0"/>
              <a:t>Rediģēt šablona virsraksta stilu</a:t>
            </a:r>
            <a:endParaRPr lang="lv-LV" dirty="0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522413" y="4572000"/>
            <a:ext cx="9144000" cy="1066799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Noklikšķiniet, lai rediģētu šablona apakšvirsraksta stilu</a:t>
            </a:r>
            <a:endParaRPr lang="lv-LV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dirty="0"/>
          </a:p>
        </p:txBody>
      </p:sp>
      <p:sp>
        <p:nvSpPr>
          <p:cNvPr id="4" name="Datuma vietturis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B42D118-30EA-4317-B05A-4516B9245BB7}" type="datetime1">
              <a:rPr lang="lv-LV" smtClean="0"/>
              <a:pPr/>
              <a:t>26.01.2022</a:t>
            </a:fld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99259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dirty="0"/>
          </a:p>
        </p:txBody>
      </p:sp>
      <p:sp>
        <p:nvSpPr>
          <p:cNvPr id="2" name="Datuma vietturis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9A9ADF0-DBFC-4993-88BC-4718A765A8EF}" type="datetime1">
              <a:rPr lang="lv-LV" smtClean="0"/>
              <a:pPr/>
              <a:t>26.01.2022</a:t>
            </a:fld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54325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7923212" y="1462088"/>
            <a:ext cx="3124201" cy="1966912"/>
          </a:xfrm>
        </p:spPr>
        <p:txBody>
          <a:bodyPr rtlCol="0" anchor="b">
            <a:normAutofit/>
          </a:bodyPr>
          <a:lstStyle>
            <a:lvl1pPr algn="l" rtl="0">
              <a:defRPr sz="3600" b="0"/>
            </a:lvl1pPr>
          </a:lstStyle>
          <a:p>
            <a:pPr rtl="0"/>
            <a:r>
              <a:rPr lang="lv-LV" smtClean="0"/>
              <a:t>Rediģēt šablona virsraksta stilu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1141413" y="685800"/>
            <a:ext cx="647700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 dirty="0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3124201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dirty="0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549E4C8-FEA9-4466-8E6C-16A3E800B6A0}" type="datetime1">
              <a:rPr lang="lv-LV" smtClean="0"/>
              <a:pPr/>
              <a:t>26.01.2022</a:t>
            </a:fld>
            <a:endParaRPr lang="lv-LV" dirty="0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70639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stūris 9"/>
          <p:cNvSpPr/>
          <p:nvPr/>
        </p:nvSpPr>
        <p:spPr bwMode="gray">
          <a:xfrm>
            <a:off x="7313612" y="0"/>
            <a:ext cx="41910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v-LV" dirty="0"/>
          </a:p>
        </p:txBody>
      </p:sp>
      <p:cxnSp>
        <p:nvCxnSpPr>
          <p:cNvPr id="11" name="Taisns savienotājs 10"/>
          <p:cNvCxnSpPr/>
          <p:nvPr/>
        </p:nvCxnSpPr>
        <p:spPr>
          <a:xfrm>
            <a:off x="74660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Taisns savienotājs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7923212" y="1643063"/>
            <a:ext cx="3124201" cy="2776537"/>
          </a:xfrm>
        </p:spPr>
        <p:txBody>
          <a:bodyPr rtlCol="0" anchor="b">
            <a:normAutofit/>
          </a:bodyPr>
          <a:lstStyle>
            <a:lvl1pPr algn="l" rtl="0">
              <a:defRPr sz="3600" b="0"/>
            </a:lvl1pPr>
          </a:lstStyle>
          <a:p>
            <a:pPr rtl="0"/>
            <a:r>
              <a:rPr lang="lv-LV" smtClean="0"/>
              <a:t>Rediģēt šablona virsraksta stilu</a:t>
            </a:r>
            <a:endParaRPr lang="lv-LV" dirty="0"/>
          </a:p>
        </p:txBody>
      </p:sp>
      <p:sp>
        <p:nvSpPr>
          <p:cNvPr id="15" name="Taisnstūris 14"/>
          <p:cNvSpPr/>
          <p:nvPr/>
        </p:nvSpPr>
        <p:spPr bwMode="gray">
          <a:xfrm rot="120000">
            <a:off x="654916" y="532501"/>
            <a:ext cx="6103614" cy="571589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algn="ctr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v-LV" dirty="0"/>
          </a:p>
        </p:txBody>
      </p:sp>
      <p:sp>
        <p:nvSpPr>
          <p:cNvPr id="3" name="Attēla vietturis 2" descr="Tukšs vietturis attēla pievienošanai. Noklikšķiniet uz viettura un atlasiet attēlu, ko vēlaties pievienot."/>
          <p:cNvSpPr>
            <a:spLocks noGrp="1"/>
          </p:cNvSpPr>
          <p:nvPr>
            <p:ph type="pic" idx="1"/>
          </p:nvPr>
        </p:nvSpPr>
        <p:spPr bwMode="gray">
          <a:xfrm>
            <a:off x="745586" y="609600"/>
            <a:ext cx="5914664" cy="5562600"/>
          </a:xfrm>
          <a:solidFill>
            <a:srgbClr val="FFFFFF">
              <a:shade val="85000"/>
            </a:srgbClr>
          </a:solidFill>
          <a:ln w="152400" cap="flat" cmpd="sng">
            <a:solidFill>
              <a:srgbClr val="FFFFFF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5400" h="19050"/>
            <a:contourClr>
              <a:srgbClr val="FFFFFF"/>
            </a:contourClr>
          </a:sp3d>
        </p:spPr>
        <p:txBody>
          <a:bodyPr tIns="4572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lv-LV" smtClean="0"/>
              <a:t>Noklikšķiniet uz ikonas, lai pievienotu attēlu</a:t>
            </a:r>
            <a:endParaRPr lang="lv-LV" dirty="0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7923212" y="4423913"/>
            <a:ext cx="3124201" cy="1748287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13" name="Kājenes vietturis 1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dirty="0"/>
          </a:p>
        </p:txBody>
      </p:sp>
      <p:sp>
        <p:nvSpPr>
          <p:cNvPr id="12" name="Datuma vietturis 1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0B92ED1-C69B-4201-9AEB-FEB063C1121D}" type="datetime1">
              <a:rPr lang="lv-LV" smtClean="0"/>
              <a:pPr/>
              <a:t>26.01.2022</a:t>
            </a:fld>
            <a:endParaRPr lang="lv-LV" dirty="0"/>
          </a:p>
        </p:txBody>
      </p:sp>
      <p:sp>
        <p:nvSpPr>
          <p:cNvPr id="14" name="Slaida numura vietturis 1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95547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lv-LV" smtClean="0"/>
              <a:t>Rediģēt šablona virsraksta stilu</a:t>
            </a:r>
            <a:endParaRPr lang="lv-LV" dirty="0"/>
          </a:p>
        </p:txBody>
      </p:sp>
      <p:sp>
        <p:nvSpPr>
          <p:cNvPr id="3" name="Vertikālā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dirty="0"/>
          </a:p>
        </p:txBody>
      </p:sp>
      <p:sp>
        <p:nvSpPr>
          <p:cNvPr id="4" name="Datuma vietturis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953DD50-1361-4DEE-8CDC-5E540364BC73}" type="datetime1">
              <a:rPr lang="lv-LV" smtClean="0"/>
              <a:pPr/>
              <a:t>26.01.2022</a:t>
            </a:fld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03487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9218612" y="685801"/>
            <a:ext cx="1828801" cy="54864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lv-LV" smtClean="0"/>
              <a:t>Rediģēt šablona virsraksta stilu</a:t>
            </a:r>
            <a:endParaRPr lang="lv-LV" dirty="0"/>
          </a:p>
        </p:txBody>
      </p:sp>
      <p:sp>
        <p:nvSpPr>
          <p:cNvPr id="3" name="Vertikālā teksta vietturis 2"/>
          <p:cNvSpPr>
            <a:spLocks noGrp="1"/>
          </p:cNvSpPr>
          <p:nvPr>
            <p:ph type="body" orient="vert" idx="1"/>
          </p:nvPr>
        </p:nvSpPr>
        <p:spPr>
          <a:xfrm>
            <a:off x="1141413" y="685800"/>
            <a:ext cx="7924799" cy="5486400"/>
          </a:xfrm>
        </p:spPr>
        <p:txBody>
          <a:bodyPr vert="eaVert" rtlCol="0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dirty="0"/>
          </a:p>
        </p:txBody>
      </p:sp>
      <p:sp>
        <p:nvSpPr>
          <p:cNvPr id="4" name="Datuma vietturis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7D84AB7-1245-4098-8181-929EA03C43B2}" type="datetime1">
              <a:rPr lang="lv-LV" smtClean="0"/>
              <a:pPr/>
              <a:t>26.01.2022</a:t>
            </a:fld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21322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rsraksta slaids ar attēl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2412" y="4843464"/>
            <a:ext cx="9144002" cy="947736"/>
          </a:xfrm>
        </p:spPr>
        <p:txBody>
          <a:bodyPr rtlCol="0">
            <a:noAutofit/>
          </a:bodyPr>
          <a:lstStyle>
            <a:lvl1pPr algn="ctr" rtl="0">
              <a:lnSpc>
                <a:spcPct val="80000"/>
              </a:lnSpc>
              <a:defRPr sz="4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lv-LV" smtClean="0"/>
              <a:t>Rediģēt šablona virsraksta stilu</a:t>
            </a:r>
            <a:endParaRPr lang="lv-LV" dirty="0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lv-LV" smtClean="0"/>
              <a:t>Noklikšķiniet, lai rediģētu šablona apakšvirsraksta stilu</a:t>
            </a:r>
            <a:endParaRPr lang="lv-LV" dirty="0"/>
          </a:p>
        </p:txBody>
      </p:sp>
      <p:sp>
        <p:nvSpPr>
          <p:cNvPr id="8" name="Taisnstūris 7"/>
          <p:cNvSpPr/>
          <p:nvPr/>
        </p:nvSpPr>
        <p:spPr bwMode="gray">
          <a:xfrm rot="185582">
            <a:off x="1414576" y="76262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v-LV" dirty="0"/>
          </a:p>
        </p:txBody>
      </p:sp>
      <p:sp>
        <p:nvSpPr>
          <p:cNvPr id="11" name="Attēla vietturis 10" descr="Tukšs vietturis attēla pievienošanai. Noklikšķiniet uz viettura un atlasiet attēlu, ko vēlaties pievienot."/>
          <p:cNvSpPr>
            <a:spLocks noGrp="1"/>
          </p:cNvSpPr>
          <p:nvPr>
            <p:ph type="pic" sz="quarter" idx="13"/>
          </p:nvPr>
        </p:nvSpPr>
        <p:spPr bwMode="gray">
          <a:xfrm>
            <a:off x="1634550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indent="0" algn="ctr" rtl="0">
              <a:buNone/>
              <a:defRPr/>
            </a:lvl1pPr>
          </a:lstStyle>
          <a:p>
            <a:pPr rtl="0"/>
            <a:r>
              <a:rPr lang="lv-LV" smtClean="0"/>
              <a:t>Noklikšķiniet uz ikonas, lai pievienotu attēlu</a:t>
            </a:r>
            <a:endParaRPr lang="lv-LV" dirty="0"/>
          </a:p>
        </p:txBody>
      </p:sp>
      <p:sp>
        <p:nvSpPr>
          <p:cNvPr id="7" name="Taisnstūris 6"/>
          <p:cNvSpPr/>
          <p:nvPr/>
        </p:nvSpPr>
        <p:spPr bwMode="gray">
          <a:xfrm rot="120000">
            <a:off x="4600738" y="74034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v-LV" dirty="0"/>
          </a:p>
        </p:txBody>
      </p:sp>
      <p:sp>
        <p:nvSpPr>
          <p:cNvPr id="12" name="Attēla vietturis 10" descr="Tukšs vietturis attēla pievienošanai. Noklikšķiniet uz viettura un atlasiet attēlu, ko vēlaties pievienot."/>
          <p:cNvSpPr>
            <a:spLocks noGrp="1"/>
          </p:cNvSpPr>
          <p:nvPr>
            <p:ph type="pic" sz="quarter" idx="14"/>
          </p:nvPr>
        </p:nvSpPr>
        <p:spPr bwMode="gray">
          <a:xfrm>
            <a:off x="4787507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indent="0" algn="ctr" rtl="0">
              <a:buNone/>
              <a:defRPr/>
            </a:lvl1pPr>
          </a:lstStyle>
          <a:p>
            <a:pPr rtl="0"/>
            <a:r>
              <a:rPr lang="lv-LV" smtClean="0"/>
              <a:t>Noklikšķiniet uz ikonas, lai pievienotu attēlu</a:t>
            </a:r>
            <a:endParaRPr lang="lv-LV" dirty="0"/>
          </a:p>
        </p:txBody>
      </p:sp>
      <p:sp>
        <p:nvSpPr>
          <p:cNvPr id="9" name="Taisnstūris 8"/>
          <p:cNvSpPr/>
          <p:nvPr/>
        </p:nvSpPr>
        <p:spPr bwMode="gray">
          <a:xfrm rot="21480000">
            <a:off x="7775260" y="727477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v-LV" dirty="0"/>
          </a:p>
        </p:txBody>
      </p:sp>
      <p:sp>
        <p:nvSpPr>
          <p:cNvPr id="13" name="Attēla vietturis 10" descr="Tukšs vietturis attēla pievienošanai. Noklikšķiniet uz viettura un atlasiet attēlu, ko vēlaties pievienot."/>
          <p:cNvSpPr>
            <a:spLocks noGrp="1"/>
          </p:cNvSpPr>
          <p:nvPr>
            <p:ph type="pic" sz="quarter" idx="15"/>
          </p:nvPr>
        </p:nvSpPr>
        <p:spPr bwMode="gray">
          <a:xfrm>
            <a:off x="7940463" y="917753"/>
            <a:ext cx="2592388" cy="3314701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indent="0" algn="ctr" rtl="0">
              <a:buNone/>
              <a:defRPr/>
            </a:lvl1pPr>
          </a:lstStyle>
          <a:p>
            <a:pPr rtl="0"/>
            <a:r>
              <a:rPr lang="lv-LV" smtClean="0"/>
              <a:t>Noklikšķiniet uz ikonas, lai pievienotu attēlu</a:t>
            </a:r>
            <a:endParaRPr lang="lv-LV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dirty="0"/>
          </a:p>
        </p:txBody>
      </p:sp>
      <p:sp>
        <p:nvSpPr>
          <p:cNvPr id="4" name="Datuma vietturis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A6BD80D-D6EF-4A9E-AAB1-EE79AFD88C28}" type="datetime1">
              <a:rPr lang="lv-LV" smtClean="0"/>
              <a:pPr/>
              <a:t>26.01.2022</a:t>
            </a:fld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11100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ternatīvs virsraksta slaids ar attēl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2413" y="4843464"/>
            <a:ext cx="9144002" cy="947736"/>
          </a:xfrm>
        </p:spPr>
        <p:txBody>
          <a:bodyPr rtlCol="0">
            <a:noAutofit/>
          </a:bodyPr>
          <a:lstStyle>
            <a:lvl1pPr algn="ctr" rtl="0">
              <a:lnSpc>
                <a:spcPct val="80000"/>
              </a:lnSpc>
              <a:defRPr sz="4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lv-LV" smtClean="0"/>
              <a:t>Rediģēt šablona virsraksta stilu</a:t>
            </a:r>
            <a:endParaRPr lang="lv-LV" dirty="0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lv-LV" smtClean="0"/>
              <a:t>Noklikšķiniet, lai rediģētu šablona apakšvirsraksta stilu</a:t>
            </a:r>
            <a:endParaRPr lang="lv-LV" dirty="0"/>
          </a:p>
        </p:txBody>
      </p:sp>
      <p:sp>
        <p:nvSpPr>
          <p:cNvPr id="11" name="Attēla vietturis 10" descr="Tukšs vietturis attēla pievienošanai. Noklikšķiniet uz viettura un atlasiet attēlu, ko vēlaties pievienot."/>
          <p:cNvSpPr>
            <a:spLocks noGrp="1"/>
          </p:cNvSpPr>
          <p:nvPr>
            <p:ph type="pic" sz="quarter" idx="13"/>
          </p:nvPr>
        </p:nvSpPr>
        <p:spPr>
          <a:xfrm>
            <a:off x="1853090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lv-LV" smtClean="0"/>
              <a:t>Noklikšķiniet uz ikonas, lai pievienotu attēlu</a:t>
            </a:r>
            <a:endParaRPr lang="lv-LV" dirty="0"/>
          </a:p>
        </p:txBody>
      </p:sp>
      <p:sp>
        <p:nvSpPr>
          <p:cNvPr id="12" name="Attēla vietturis 10" descr="Tukšs vietturis attēla pievienošanai. Noklikšķiniet uz viettura un atlasiet attēlu, ko vēlaties pievienot."/>
          <p:cNvSpPr>
            <a:spLocks noGrp="1"/>
          </p:cNvSpPr>
          <p:nvPr>
            <p:ph type="pic" sz="quarter" idx="14"/>
          </p:nvPr>
        </p:nvSpPr>
        <p:spPr>
          <a:xfrm>
            <a:off x="4722812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 rtl="0">
              <a:buNone/>
              <a:defRPr/>
            </a:lvl1pPr>
          </a:lstStyle>
          <a:p>
            <a:pPr rtl="0"/>
            <a:r>
              <a:rPr lang="lv-LV" smtClean="0"/>
              <a:t>Noklikšķiniet uz ikonas, lai pievienotu attēlu</a:t>
            </a:r>
            <a:endParaRPr lang="lv-LV" dirty="0"/>
          </a:p>
        </p:txBody>
      </p:sp>
      <p:sp>
        <p:nvSpPr>
          <p:cNvPr id="13" name="Attēla vietturis 10" descr="Tukšs vietturis attēla pievienošanai. Noklikšķiniet uz viettura un atlasiet attēlu, ko vēlaties pievienot."/>
          <p:cNvSpPr>
            <a:spLocks noGrp="1"/>
          </p:cNvSpPr>
          <p:nvPr>
            <p:ph type="pic" sz="quarter" idx="15"/>
          </p:nvPr>
        </p:nvSpPr>
        <p:spPr>
          <a:xfrm>
            <a:off x="7592534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 rtl="0">
              <a:buNone/>
              <a:defRPr/>
            </a:lvl1pPr>
          </a:lstStyle>
          <a:p>
            <a:pPr rtl="0"/>
            <a:r>
              <a:rPr lang="lv-LV" smtClean="0"/>
              <a:t>Noklikšķiniet uz ikonas, lai pievienotu attēlu</a:t>
            </a:r>
            <a:endParaRPr lang="lv-LV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dirty="0"/>
          </a:p>
        </p:txBody>
      </p:sp>
      <p:sp>
        <p:nvSpPr>
          <p:cNvPr id="4" name="Datuma vietturis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C8BAF61-B395-4E56-A680-FD3A8A0A8954}" type="datetime1">
              <a:rPr lang="lv-LV" smtClean="0"/>
              <a:pPr/>
              <a:t>26.01.2022</a:t>
            </a:fld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6426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lv-LV" smtClean="0"/>
              <a:t>Rediģēt šablona virsraksta stilu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dirty="0"/>
          </a:p>
        </p:txBody>
      </p:sp>
      <p:sp>
        <p:nvSpPr>
          <p:cNvPr id="4" name="Datuma vietturis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153F170-4344-4171-8116-59E21E679D26}" type="datetime1">
              <a:rPr lang="lv-LV" smtClean="0"/>
              <a:pPr/>
              <a:t>26.01.2022</a:t>
            </a:fld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7188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rsraksts un saturs ar attē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isnstūris ar noapaļotiem stūriem 6"/>
          <p:cNvSpPr/>
          <p:nvPr/>
        </p:nvSpPr>
        <p:spPr bwMode="gray">
          <a:xfrm>
            <a:off x="2159492" y="0"/>
            <a:ext cx="9345120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v-LV" dirty="0"/>
          </a:p>
        </p:txBody>
      </p:sp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995612" y="319088"/>
            <a:ext cx="7670802" cy="114300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lv-LV" smtClean="0"/>
              <a:t>Rediģēt šablona virsraksta stilu</a:t>
            </a:r>
            <a:endParaRPr lang="lv-LV" dirty="0"/>
          </a:p>
        </p:txBody>
      </p:sp>
      <p:sp>
        <p:nvSpPr>
          <p:cNvPr id="12" name="Taisnstūris 11"/>
          <p:cNvSpPr/>
          <p:nvPr/>
        </p:nvSpPr>
        <p:spPr bwMode="gray">
          <a:xfrm rot="21379692">
            <a:off x="322262" y="211183"/>
            <a:ext cx="1542449" cy="2051702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v-LV" dirty="0"/>
          </a:p>
        </p:txBody>
      </p:sp>
      <p:sp>
        <p:nvSpPr>
          <p:cNvPr id="14" name="Attēla vietturis 13" descr="Tukšs vietturis attēla pievienošanai. Noklikšķiniet uz viettura un atlasiet attēlu, ko vēlaties pievienot."/>
          <p:cNvSpPr>
            <a:spLocks noGrp="1"/>
          </p:cNvSpPr>
          <p:nvPr>
            <p:ph type="pic" sz="quarter" idx="13"/>
          </p:nvPr>
        </p:nvSpPr>
        <p:spPr bwMode="gray">
          <a:xfrm rot="180000">
            <a:off x="357415" y="280969"/>
            <a:ext cx="1446157" cy="1965874"/>
          </a:xfr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tIns="182880" rtlCol="0">
            <a:normAutofit/>
          </a:bodyPr>
          <a:lstStyle>
            <a:lvl1pPr marL="45720" indent="0" algn="ctr" rtl="0">
              <a:buNone/>
              <a:defRPr sz="1600"/>
            </a:lvl1pPr>
          </a:lstStyle>
          <a:p>
            <a:pPr rtl="0"/>
            <a:r>
              <a:rPr lang="lv-LV" smtClean="0"/>
              <a:t>Noklikšķiniet uz ikonas, lai pievienotu attēlu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2995612" y="1643063"/>
            <a:ext cx="7670802" cy="4529137"/>
          </a:xfrm>
        </p:spPr>
        <p:txBody>
          <a:bodyPr rtlCol="0"/>
          <a:lstStyle>
            <a:lvl5pPr>
              <a:defRPr/>
            </a:lvl5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 dirty="0"/>
          </a:p>
        </p:txBody>
      </p:sp>
      <p:cxnSp>
        <p:nvCxnSpPr>
          <p:cNvPr id="8" name="Taisns savienotājs 7"/>
          <p:cNvCxnSpPr/>
          <p:nvPr/>
        </p:nvCxnSpPr>
        <p:spPr>
          <a:xfrm>
            <a:off x="23098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Taisns savienotājs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dirty="0"/>
          </a:p>
        </p:txBody>
      </p:sp>
      <p:sp>
        <p:nvSpPr>
          <p:cNvPr id="4" name="Datuma vietturis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DA72A35-E09B-4FAD-9756-169D2806113E}" type="datetime1">
              <a:rPr lang="lv-LV" smtClean="0"/>
              <a:pPr/>
              <a:t>26.01.2022</a:t>
            </a:fld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2659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 1"/>
          <p:cNvSpPr>
            <a:spLocks noGrp="1"/>
          </p:cNvSpPr>
          <p:nvPr>
            <p:ph type="title"/>
          </p:nvPr>
        </p:nvSpPr>
        <p:spPr>
          <a:xfrm>
            <a:off x="1522413" y="1643064"/>
            <a:ext cx="9144002" cy="2928936"/>
          </a:xfrm>
        </p:spPr>
        <p:txBody>
          <a:bodyPr rtlCol="0" anchor="b">
            <a:normAutofit/>
          </a:bodyPr>
          <a:lstStyle>
            <a:lvl1pPr algn="ctr" rtl="0">
              <a:lnSpc>
                <a:spcPct val="80000"/>
              </a:lnSpc>
              <a:defRPr sz="48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lv-LV" smtClean="0"/>
              <a:t>Rediģēt šablona virsraksta stilu</a:t>
            </a:r>
            <a:endParaRPr lang="lv-LV" dirty="0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1522413" y="4572000"/>
            <a:ext cx="9144000" cy="1066799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dirty="0"/>
          </a:p>
        </p:txBody>
      </p:sp>
      <p:sp>
        <p:nvSpPr>
          <p:cNvPr id="4" name="Datuma vietturis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0D74772-766C-4494-B1C0-943A141E1AE4}" type="datetime1">
              <a:rPr lang="lv-LV" smtClean="0"/>
              <a:pPr/>
              <a:t>26.01.2022</a:t>
            </a:fld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93233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lv-LV" smtClean="0"/>
              <a:t>Rediģēt šablona virsraksta stilu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1522412" y="1643063"/>
            <a:ext cx="4480560" cy="452913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 dirty="0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185854" y="1643063"/>
            <a:ext cx="4480560" cy="452913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 dirty="0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dirty="0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B6CA342-B6A3-4590-801F-EA3748F8B29D}" type="datetime1">
              <a:rPr lang="lv-LV" smtClean="0"/>
              <a:pPr/>
              <a:t>26.01.2022</a:t>
            </a:fld>
            <a:endParaRPr lang="lv-LV" dirty="0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20626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lv-LV" smtClean="0"/>
              <a:t>Rediģēt šablona virsraksta stilu</a:t>
            </a:r>
            <a:endParaRPr lang="lv-LV" dirty="0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1522414" y="1624372"/>
            <a:ext cx="4480560" cy="737828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1522414" y="2438400"/>
            <a:ext cx="4480560" cy="37337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 dirty="0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6185854" y="1624372"/>
            <a:ext cx="4480560" cy="737828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6185854" y="2438400"/>
            <a:ext cx="4480560" cy="37337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 dirty="0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dirty="0"/>
          </a:p>
        </p:txBody>
      </p:sp>
      <p:sp>
        <p:nvSpPr>
          <p:cNvPr id="7" name="Datuma vietturis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79A07F5-5C8B-4E8F-859F-14AF85B5E86D}" type="datetime1">
              <a:rPr lang="lv-LV" smtClean="0"/>
              <a:pPr/>
              <a:t>26.01.2022</a:t>
            </a:fld>
            <a:endParaRPr lang="lv-LV" dirty="0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42443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 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lv-LV" smtClean="0"/>
              <a:t>Rediģēt šablona virsraksta stilu</a:t>
            </a:r>
            <a:endParaRPr lang="lv-LV" dirty="0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dirty="0"/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E2F8105-A31A-4E2F-8257-3DC611B891DC}" type="datetime1">
              <a:rPr lang="lv-LV" smtClean="0"/>
              <a:pPr/>
              <a:t>26.01.2022</a:t>
            </a:fld>
            <a:endParaRPr lang="lv-LV" dirty="0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84429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isnstūris 6"/>
          <p:cNvSpPr/>
          <p:nvPr/>
        </p:nvSpPr>
        <p:spPr bwMode="gray">
          <a:xfrm>
            <a:off x="684211" y="0"/>
            <a:ext cx="108204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v-LV" dirty="0"/>
          </a:p>
        </p:txBody>
      </p:sp>
      <p:cxnSp>
        <p:nvCxnSpPr>
          <p:cNvPr id="8" name="Taisns savienotājs 7"/>
          <p:cNvCxnSpPr/>
          <p:nvPr/>
        </p:nvCxnSpPr>
        <p:spPr>
          <a:xfrm>
            <a:off x="8366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Taisns savienotājs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lv-LV" dirty="0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1522414" y="1643063"/>
            <a:ext cx="9144000" cy="4529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dirty="0"/>
              <a:t>Rediģēt šablona teksta stilus</a:t>
            </a:r>
          </a:p>
          <a:p>
            <a:pPr lvl="1" rtl="0"/>
            <a:r>
              <a:rPr lang="lv-LV" dirty="0"/>
              <a:t>Otrais līmenis</a:t>
            </a:r>
          </a:p>
          <a:p>
            <a:pPr lvl="2" rtl="0"/>
            <a:r>
              <a:rPr lang="lv-LV" dirty="0"/>
              <a:t>Trešais līmenis</a:t>
            </a:r>
          </a:p>
          <a:p>
            <a:pPr lvl="3" rtl="0"/>
            <a:r>
              <a:rPr lang="lv-LV" dirty="0"/>
              <a:t>Ceturtais līmenis</a:t>
            </a:r>
          </a:p>
          <a:p>
            <a:pPr lvl="4" rtl="0"/>
            <a:r>
              <a:rPr lang="lv-LV" dirty="0"/>
              <a:t>Piektais līmenis</a:t>
            </a:r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1507885" y="6400801"/>
            <a:ext cx="679632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lv-LV" dirty="0"/>
          </a:p>
        </p:txBody>
      </p:sp>
      <p:sp>
        <p:nvSpPr>
          <p:cNvPr id="4" name="Datuma vietturis 3"/>
          <p:cNvSpPr>
            <a:spLocks noGrp="1"/>
          </p:cNvSpPr>
          <p:nvPr>
            <p:ph type="dt" sz="half" idx="2"/>
          </p:nvPr>
        </p:nvSpPr>
        <p:spPr>
          <a:xfrm>
            <a:off x="8456612" y="6400801"/>
            <a:ext cx="11676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3D1946F-DAB0-492D-AE1C-B397CEDDFFA8}" type="datetime1">
              <a:rPr lang="lv-LV" smtClean="0"/>
              <a:pPr/>
              <a:t>26.01.2022</a:t>
            </a:fld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9752012" y="6400801"/>
            <a:ext cx="9144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F25A965E-3C11-4F28-82DC-E30D63FAC43C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64783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rsraksts 5"/>
          <p:cNvSpPr>
            <a:spLocks noGrp="1"/>
          </p:cNvSpPr>
          <p:nvPr>
            <p:ph type="ctrTitle"/>
          </p:nvPr>
        </p:nvSpPr>
        <p:spPr>
          <a:xfrm>
            <a:off x="1522412" y="5013176"/>
            <a:ext cx="9144002" cy="947736"/>
          </a:xfrm>
        </p:spPr>
        <p:txBody>
          <a:bodyPr rtlCol="0">
            <a:noAutofit/>
          </a:bodyPr>
          <a:lstStyle/>
          <a:p>
            <a:pPr rtl="0"/>
            <a:r>
              <a:rPr lang="lv-LV" sz="4800" dirty="0" smtClean="0"/>
              <a:t>Komplektēšanas un apstrādes nodaļa</a:t>
            </a:r>
            <a:endParaRPr lang="lv-LV" sz="4800" dirty="0"/>
          </a:p>
        </p:txBody>
      </p:sp>
      <p:sp>
        <p:nvSpPr>
          <p:cNvPr id="5" name="Apakšvirsraksts 4"/>
          <p:cNvSpPr>
            <a:spLocks noGrp="1"/>
          </p:cNvSpPr>
          <p:nvPr>
            <p:ph type="subTitle" idx="1"/>
          </p:nvPr>
        </p:nvSpPr>
        <p:spPr>
          <a:xfrm>
            <a:off x="1522413" y="5960979"/>
            <a:ext cx="9144000" cy="457200"/>
          </a:xfrm>
        </p:spPr>
        <p:txBody>
          <a:bodyPr rtlCol="0"/>
          <a:lstStyle/>
          <a:p>
            <a:pPr rtl="0"/>
            <a:r>
              <a:rPr lang="lv-LV" dirty="0" smtClean="0"/>
              <a:t>2021.gada atskaite</a:t>
            </a:r>
            <a:endParaRPr lang="lv-LV" dirty="0"/>
          </a:p>
        </p:txBody>
      </p:sp>
      <p:pic>
        <p:nvPicPr>
          <p:cNvPr id="4" name="Attēla vietturis 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" b="1604"/>
          <a:stretch>
            <a:fillRect/>
          </a:stretch>
        </p:blipFill>
        <p:spPr/>
      </p:pic>
      <p:pic>
        <p:nvPicPr>
          <p:cNvPr id="11" name="Attēla vietturis 10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" r="1320"/>
          <a:stretch>
            <a:fillRect/>
          </a:stretch>
        </p:blipFill>
        <p:spPr/>
      </p:pic>
      <p:pic>
        <p:nvPicPr>
          <p:cNvPr id="15" name="Attēla vietturis 14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" b="20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381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v-LV" dirty="0" smtClean="0"/>
              <a:t>KAN 2022.gada darbības plāns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2133972" y="1772816"/>
            <a:ext cx="7670802" cy="4529137"/>
          </a:xfrm>
        </p:spPr>
        <p:txBody>
          <a:bodyPr rtlCol="0"/>
          <a:lstStyle/>
          <a:p>
            <a:pPr algn="just" rtl="0"/>
            <a:r>
              <a:rPr lang="lv-LV" sz="2400" b="1" dirty="0" smtClean="0"/>
              <a:t>krājuma izmantošanas analīze </a:t>
            </a:r>
            <a:r>
              <a:rPr lang="lv-LV" sz="2400" dirty="0" smtClean="0"/>
              <a:t>pa </a:t>
            </a:r>
            <a:r>
              <a:rPr lang="lv-LV" sz="2400" dirty="0" err="1" smtClean="0"/>
              <a:t>mērķgrupām</a:t>
            </a:r>
            <a:r>
              <a:rPr lang="lv-LV" sz="2400" dirty="0" smtClean="0"/>
              <a:t>, literatūras veidiem un, vadoties no datiem, atbilstošas literatūras komplektēšana</a:t>
            </a:r>
          </a:p>
          <a:p>
            <a:pPr algn="just"/>
            <a:r>
              <a:rPr lang="lv-LV" sz="2400" b="1" dirty="0" smtClean="0"/>
              <a:t>krājuma jaunieguvumu</a:t>
            </a:r>
            <a:r>
              <a:rPr lang="lv-LV" sz="2400" dirty="0" smtClean="0"/>
              <a:t>, </a:t>
            </a:r>
            <a:r>
              <a:rPr lang="lv-LV" sz="2400" b="1" dirty="0" smtClean="0"/>
              <a:t>e-grāmatu </a:t>
            </a:r>
            <a:r>
              <a:rPr lang="lv-LV" sz="2400" b="1" dirty="0"/>
              <a:t>un literatūras </a:t>
            </a:r>
            <a:r>
              <a:rPr lang="lv-LV" sz="2400" b="1" dirty="0" smtClean="0"/>
              <a:t>izstāžu</a:t>
            </a:r>
            <a:r>
              <a:rPr lang="lv-LV" sz="2400" dirty="0" smtClean="0"/>
              <a:t> popularizēšana sociālajos kontos (Ventspils </a:t>
            </a:r>
            <a:r>
              <a:rPr lang="lv-LV" sz="2400" dirty="0"/>
              <a:t>bibliotēkas mājas lapā, </a:t>
            </a:r>
            <a:r>
              <a:rPr lang="lv-LV" sz="2400" dirty="0" err="1"/>
              <a:t>Facebook</a:t>
            </a:r>
            <a:r>
              <a:rPr lang="lv-LV" sz="2400" dirty="0"/>
              <a:t> kontā u.c</a:t>
            </a:r>
            <a:r>
              <a:rPr lang="lv-LV" sz="2400" dirty="0" smtClean="0"/>
              <a:t>.) albuma vai video formātā</a:t>
            </a:r>
          </a:p>
          <a:p>
            <a:pPr marL="45720" indent="0" algn="just">
              <a:buNone/>
            </a:pPr>
            <a:endParaRPr lang="lv-LV" sz="2400" b="1" dirty="0" smtClean="0"/>
          </a:p>
          <a:p>
            <a:pPr algn="just"/>
            <a:endParaRPr lang="lv-LV" sz="2400" dirty="0" smtClean="0"/>
          </a:p>
          <a:p>
            <a:pPr algn="just"/>
            <a:endParaRPr lang="lv-LV" dirty="0" smtClean="0"/>
          </a:p>
          <a:p>
            <a:pPr algn="just"/>
            <a:endParaRPr lang="lv-LV" dirty="0" smtClean="0"/>
          </a:p>
          <a:p>
            <a:pPr rtl="0"/>
            <a:endParaRPr lang="lv-LV" dirty="0" smtClean="0"/>
          </a:p>
          <a:p>
            <a:pPr rtl="0"/>
            <a:endParaRPr lang="lv-LV" dirty="0"/>
          </a:p>
        </p:txBody>
      </p:sp>
      <p:pic>
        <p:nvPicPr>
          <p:cNvPr id="5" name="Attēla vietturis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5" r="30035"/>
          <a:stretch>
            <a:fillRect/>
          </a:stretch>
        </p:blipFill>
        <p:spPr>
          <a:xfrm rot="180000">
            <a:off x="384224" y="297145"/>
            <a:ext cx="1446157" cy="1965874"/>
          </a:xfrm>
        </p:spPr>
      </p:pic>
    </p:spTree>
    <p:extLst>
      <p:ext uri="{BB962C8B-B14F-4D97-AF65-F5344CB8AC3E}">
        <p14:creationId xmlns:p14="http://schemas.microsoft.com/office/powerpoint/2010/main" val="262134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lv-LV" sz="5400" dirty="0" smtClean="0"/>
              <a:t>Paldies par uzmanību!</a:t>
            </a:r>
            <a:endParaRPr lang="lv-LV" sz="5400" dirty="0"/>
          </a:p>
        </p:txBody>
      </p:sp>
    </p:spTree>
    <p:extLst>
      <p:ext uri="{BB962C8B-B14F-4D97-AF65-F5344CB8AC3E}">
        <p14:creationId xmlns:p14="http://schemas.microsoft.com/office/powerpoint/2010/main" val="262676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 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v-LV" dirty="0" smtClean="0"/>
              <a:t>KAN 2021.gada statistika</a:t>
            </a:r>
            <a:endParaRPr lang="lv-LV" dirty="0"/>
          </a:p>
        </p:txBody>
      </p:sp>
      <p:sp>
        <p:nvSpPr>
          <p:cNvPr id="2" name="Satura vietturis 1"/>
          <p:cNvSpPr>
            <a:spLocks noGrp="1"/>
          </p:cNvSpPr>
          <p:nvPr>
            <p:ph sz="half" idx="1"/>
          </p:nvPr>
        </p:nvSpPr>
        <p:spPr>
          <a:xfrm>
            <a:off x="5798348" y="1517517"/>
            <a:ext cx="4480560" cy="345777"/>
          </a:xfrm>
        </p:spPr>
        <p:txBody>
          <a:bodyPr rtlCol="0">
            <a:normAutofit lnSpcReduction="10000"/>
          </a:bodyPr>
          <a:lstStyle/>
          <a:p>
            <a:pPr marL="45720" indent="0" rtl="0">
              <a:buNone/>
            </a:pPr>
            <a:r>
              <a:rPr lang="lv-LV" b="1" i="1" dirty="0" smtClean="0"/>
              <a:t>Iegādātie un apstrādātie izdevumi</a:t>
            </a:r>
            <a:endParaRPr lang="lv-LV" b="1" i="1" dirty="0"/>
          </a:p>
        </p:txBody>
      </p:sp>
      <p:graphicFrame>
        <p:nvGraphicFramePr>
          <p:cNvPr id="7" name="Tabu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680000"/>
              </p:ext>
            </p:extLst>
          </p:nvPr>
        </p:nvGraphicFramePr>
        <p:xfrm>
          <a:off x="5086300" y="1916832"/>
          <a:ext cx="5976663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378820394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23709588"/>
                    </a:ext>
                  </a:extLst>
                </a:gridCol>
                <a:gridCol w="1501629">
                  <a:extLst>
                    <a:ext uri="{9D8B030D-6E8A-4147-A177-3AD203B41FA5}">
                      <a16:colId xmlns:a16="http://schemas.microsoft.com/office/drawing/2014/main" val="1622606816"/>
                    </a:ext>
                  </a:extLst>
                </a:gridCol>
                <a:gridCol w="874634">
                  <a:extLst>
                    <a:ext uri="{9D8B030D-6E8A-4147-A177-3AD203B41FA5}">
                      <a16:colId xmlns:a16="http://schemas.microsoft.com/office/drawing/2014/main" val="10638910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Struktūrvienība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2020.gads (eks.) I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2021.gads (eks.) </a:t>
                      </a:r>
                      <a:r>
                        <a:rPr lang="lv-LV" dirty="0" smtClean="0"/>
                        <a:t>II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%</a:t>
                      </a:r>
                    </a:p>
                    <a:p>
                      <a:pPr algn="ctr"/>
                      <a:r>
                        <a:rPr lang="lv-LV" dirty="0" smtClean="0"/>
                        <a:t>(II/I)</a:t>
                      </a:r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131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 smtClean="0"/>
                        <a:t>Galvenā</a:t>
                      </a:r>
                      <a:r>
                        <a:rPr lang="lv-LV" baseline="0" dirty="0" smtClean="0"/>
                        <a:t> bibliotēka*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1902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1865**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98%</a:t>
                      </a:r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55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 err="1" smtClean="0"/>
                        <a:t>Pārventas</a:t>
                      </a:r>
                      <a:r>
                        <a:rPr lang="lv-LV" baseline="0" dirty="0" smtClean="0"/>
                        <a:t> bibliotēka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1354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1296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96%</a:t>
                      </a:r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709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 err="1" smtClean="0"/>
                        <a:t>Gāliņciema</a:t>
                      </a:r>
                      <a:r>
                        <a:rPr lang="lv-LV" baseline="0" dirty="0" smtClean="0"/>
                        <a:t> bibliotēka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473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558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118%</a:t>
                      </a:r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012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 smtClean="0"/>
                        <a:t>Bērnu bibliotēka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400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551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138%</a:t>
                      </a:r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766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 smtClean="0"/>
                        <a:t>Mūzikas</a:t>
                      </a:r>
                      <a:r>
                        <a:rPr lang="lv-LV" baseline="0" dirty="0" smtClean="0"/>
                        <a:t> bibliotēka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525</a:t>
                      </a:r>
                    </a:p>
                    <a:p>
                      <a:pPr algn="ctr"/>
                      <a:r>
                        <a:rPr lang="lv-LV" i="1" dirty="0" smtClean="0"/>
                        <a:t>(t.sk. 343***)</a:t>
                      </a:r>
                      <a:endParaRPr lang="lv-LV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983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 smtClean="0"/>
                        <a:t>Ventspils Augstskola</a:t>
                      </a:r>
                      <a:r>
                        <a:rPr lang="lv-LV" baseline="0" dirty="0" smtClean="0"/>
                        <a:t>s bibliotēka***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176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142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81%</a:t>
                      </a:r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722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b="1" dirty="0" smtClean="0"/>
                        <a:t>Kopā:</a:t>
                      </a:r>
                      <a:endParaRPr lang="lv-LV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 smtClean="0"/>
                        <a:t>4305</a:t>
                      </a:r>
                      <a:endParaRPr lang="lv-LV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 smtClean="0"/>
                        <a:t>4937</a:t>
                      </a:r>
                      <a:endParaRPr lang="lv-LV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 smtClean="0"/>
                        <a:t>115%</a:t>
                      </a:r>
                      <a:endParaRPr lang="lv-LV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465105"/>
                  </a:ext>
                </a:extLst>
              </a:tr>
            </a:tbl>
          </a:graphicData>
        </a:graphic>
      </p:graphicFrame>
      <p:sp>
        <p:nvSpPr>
          <p:cNvPr id="11" name="Taisnstūris 10"/>
          <p:cNvSpPr/>
          <p:nvPr/>
        </p:nvSpPr>
        <p:spPr>
          <a:xfrm>
            <a:off x="5086300" y="5805264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v-LV" i="1" dirty="0">
                <a:solidFill>
                  <a:schemeClr val="dk1"/>
                </a:solidFill>
              </a:rPr>
              <a:t>*t.sk. Medicīnas bibliotēka ; </a:t>
            </a:r>
            <a:r>
              <a:rPr lang="lv-LV" i="1" dirty="0" smtClean="0">
                <a:solidFill>
                  <a:schemeClr val="dk1"/>
                </a:solidFill>
              </a:rPr>
              <a:t>**nav Mūzikas bibliotēka ;</a:t>
            </a:r>
          </a:p>
          <a:p>
            <a:r>
              <a:rPr lang="lv-LV" i="1" dirty="0" smtClean="0">
                <a:solidFill>
                  <a:schemeClr val="dk1"/>
                </a:solidFill>
              </a:rPr>
              <a:t>***nav pašvaldības </a:t>
            </a:r>
            <a:r>
              <a:rPr lang="lv-LV" i="1" dirty="0">
                <a:solidFill>
                  <a:schemeClr val="dk1"/>
                </a:solidFill>
              </a:rPr>
              <a:t>līdzekļi </a:t>
            </a:r>
          </a:p>
        </p:txBody>
      </p:sp>
      <p:pic>
        <p:nvPicPr>
          <p:cNvPr id="13" name="Attēls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476" y="1648712"/>
            <a:ext cx="3203846" cy="4898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363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lv-LV" dirty="0"/>
              <a:t>KAN 2021.gada statistika</a:t>
            </a:r>
          </a:p>
        </p:txBody>
      </p:sp>
      <p:sp>
        <p:nvSpPr>
          <p:cNvPr id="3" name="Taisnstūris 2"/>
          <p:cNvSpPr/>
          <p:nvPr/>
        </p:nvSpPr>
        <p:spPr>
          <a:xfrm>
            <a:off x="9262764" y="5733256"/>
            <a:ext cx="14686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000" i="1" dirty="0">
                <a:solidFill>
                  <a:schemeClr val="tx2"/>
                </a:solidFill>
                <a:latin typeface="Calibri" panose="020F0502020204030204" pitchFamily="34" charset="0"/>
              </a:rPr>
              <a:t>(</a:t>
            </a:r>
            <a:r>
              <a:rPr lang="lv-LV" sz="1000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nav pašvaldības līdzekļi)</a:t>
            </a:r>
            <a:endParaRPr lang="lv-LV" sz="1000" i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" name="Satura vietturis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0812747"/>
              </p:ext>
            </p:extLst>
          </p:nvPr>
        </p:nvGraphicFramePr>
        <p:xfrm>
          <a:off x="1557908" y="1628800"/>
          <a:ext cx="9144000" cy="4529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279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 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v-LV" dirty="0" smtClean="0"/>
              <a:t>KAN 2021.gada statistika</a:t>
            </a:r>
            <a:endParaRPr lang="lv-LV" dirty="0"/>
          </a:p>
        </p:txBody>
      </p:sp>
      <p:sp>
        <p:nvSpPr>
          <p:cNvPr id="2" name="Satura vietturis 1"/>
          <p:cNvSpPr>
            <a:spLocks noGrp="1"/>
          </p:cNvSpPr>
          <p:nvPr>
            <p:ph sz="half" idx="1"/>
          </p:nvPr>
        </p:nvSpPr>
        <p:spPr>
          <a:xfrm>
            <a:off x="5892431" y="1414183"/>
            <a:ext cx="4480560" cy="345777"/>
          </a:xfrm>
        </p:spPr>
        <p:txBody>
          <a:bodyPr rtlCol="0">
            <a:normAutofit lnSpcReduction="10000"/>
          </a:bodyPr>
          <a:lstStyle/>
          <a:p>
            <a:pPr marL="45720" indent="0" algn="ctr" rtl="0">
              <a:buNone/>
            </a:pPr>
            <a:r>
              <a:rPr lang="lv-LV" b="1" i="1" dirty="0" smtClean="0"/>
              <a:t>Norakstītie izdevumi</a:t>
            </a:r>
            <a:endParaRPr lang="lv-LV" b="1" i="1" dirty="0"/>
          </a:p>
        </p:txBody>
      </p:sp>
      <p:graphicFrame>
        <p:nvGraphicFramePr>
          <p:cNvPr id="7" name="Tabu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735186"/>
              </p:ext>
            </p:extLst>
          </p:nvPr>
        </p:nvGraphicFramePr>
        <p:xfrm>
          <a:off x="5158308" y="1844824"/>
          <a:ext cx="5948809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8">
                  <a:extLst>
                    <a:ext uri="{9D8B030D-6E8A-4147-A177-3AD203B41FA5}">
                      <a16:colId xmlns:a16="http://schemas.microsoft.com/office/drawing/2014/main" val="378820394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23709588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622606816"/>
                    </a:ext>
                  </a:extLst>
                </a:gridCol>
                <a:gridCol w="836239">
                  <a:extLst>
                    <a:ext uri="{9D8B030D-6E8A-4147-A177-3AD203B41FA5}">
                      <a16:colId xmlns:a16="http://schemas.microsoft.com/office/drawing/2014/main" val="10638910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Struktūrvienība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2020.gads (eks.) I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2021.gads (eks.) II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%</a:t>
                      </a:r>
                    </a:p>
                    <a:p>
                      <a:pPr algn="ctr"/>
                      <a:r>
                        <a:rPr lang="lv-LV" dirty="0" smtClean="0"/>
                        <a:t>(II/I)</a:t>
                      </a:r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131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 smtClean="0"/>
                        <a:t>Galvenā</a:t>
                      </a:r>
                      <a:r>
                        <a:rPr lang="lv-LV" baseline="0" dirty="0" smtClean="0"/>
                        <a:t> bibliotēka*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3121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2361**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76%</a:t>
                      </a:r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55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 err="1" smtClean="0"/>
                        <a:t>Pārventas</a:t>
                      </a:r>
                      <a:r>
                        <a:rPr lang="lv-LV" baseline="0" dirty="0" smtClean="0"/>
                        <a:t> bibliotēka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1593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825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52%</a:t>
                      </a:r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709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 err="1" smtClean="0"/>
                        <a:t>Gāliņciema</a:t>
                      </a:r>
                      <a:r>
                        <a:rPr lang="lv-LV" baseline="0" dirty="0" smtClean="0"/>
                        <a:t> bibliotēka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259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117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45%</a:t>
                      </a:r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012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 smtClean="0"/>
                        <a:t>Bērnu bibliotēka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661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594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90%</a:t>
                      </a:r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766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dirty="0" smtClean="0"/>
                        <a:t>Mūzikas</a:t>
                      </a:r>
                      <a:r>
                        <a:rPr lang="lv-LV" baseline="0" dirty="0" smtClean="0"/>
                        <a:t> bibliotēka</a:t>
                      </a:r>
                    </a:p>
                    <a:p>
                      <a:endParaRPr lang="lv-LV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i="0" dirty="0" smtClean="0"/>
                        <a:t>441</a:t>
                      </a:r>
                    </a:p>
                    <a:p>
                      <a:pPr algn="ctr"/>
                      <a:r>
                        <a:rPr lang="lv-LV" i="1" dirty="0" smtClean="0"/>
                        <a:t>(t.sk. 416***)</a:t>
                      </a:r>
                      <a:endParaRPr lang="lv-LV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163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 smtClean="0"/>
                        <a:t>Ventspils Augstskola</a:t>
                      </a:r>
                      <a:r>
                        <a:rPr lang="lv-LV" baseline="0" dirty="0" smtClean="0"/>
                        <a:t>s bibliotēka***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997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146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15%</a:t>
                      </a:r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722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b="1" dirty="0" smtClean="0"/>
                        <a:t>Kopā:</a:t>
                      </a:r>
                      <a:endParaRPr lang="lv-LV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 smtClean="0"/>
                        <a:t>6631</a:t>
                      </a:r>
                      <a:endParaRPr lang="lv-LV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 smtClean="0"/>
                        <a:t>4484</a:t>
                      </a:r>
                      <a:endParaRPr lang="lv-LV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 smtClean="0"/>
                        <a:t>68%</a:t>
                      </a:r>
                      <a:endParaRPr lang="lv-LV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102943"/>
                  </a:ext>
                </a:extLst>
              </a:tr>
            </a:tbl>
          </a:graphicData>
        </a:graphic>
      </p:graphicFrame>
      <p:pic>
        <p:nvPicPr>
          <p:cNvPr id="5" name="Attēls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4" y="1712054"/>
            <a:ext cx="3364574" cy="4486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aisnstūris 7"/>
          <p:cNvSpPr/>
          <p:nvPr/>
        </p:nvSpPr>
        <p:spPr>
          <a:xfrm>
            <a:off x="5086300" y="5877272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v-LV" i="1" dirty="0">
                <a:solidFill>
                  <a:schemeClr val="dk1"/>
                </a:solidFill>
              </a:rPr>
              <a:t>*t.sk. Medicīnas bibliotēka ; </a:t>
            </a:r>
            <a:r>
              <a:rPr lang="lv-LV" i="1" dirty="0" smtClean="0">
                <a:solidFill>
                  <a:schemeClr val="dk1"/>
                </a:solidFill>
              </a:rPr>
              <a:t>**nav Mūzikas bibliotēka ;</a:t>
            </a:r>
          </a:p>
          <a:p>
            <a:r>
              <a:rPr lang="lv-LV" i="1" dirty="0" smtClean="0">
                <a:solidFill>
                  <a:schemeClr val="dk1"/>
                </a:solidFill>
              </a:rPr>
              <a:t>*** nav pašvaldības </a:t>
            </a:r>
            <a:r>
              <a:rPr lang="lv-LV" i="1" dirty="0">
                <a:solidFill>
                  <a:schemeClr val="dk1"/>
                </a:solidFill>
              </a:rPr>
              <a:t>līdzekļi</a:t>
            </a:r>
          </a:p>
        </p:txBody>
      </p:sp>
    </p:spTree>
    <p:extLst>
      <p:ext uri="{BB962C8B-B14F-4D97-AF65-F5344CB8AC3E}">
        <p14:creationId xmlns:p14="http://schemas.microsoft.com/office/powerpoint/2010/main" val="87009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lv-LV" dirty="0"/>
              <a:t>KAN 2021.gada statistika</a:t>
            </a:r>
          </a:p>
        </p:txBody>
      </p:sp>
      <p:sp>
        <p:nvSpPr>
          <p:cNvPr id="7" name="Taisnstūris 6"/>
          <p:cNvSpPr/>
          <p:nvPr/>
        </p:nvSpPr>
        <p:spPr>
          <a:xfrm>
            <a:off x="9334772" y="5877272"/>
            <a:ext cx="14686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000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(nav </a:t>
            </a:r>
            <a:r>
              <a:rPr lang="lv-LV" sz="1000" i="1" dirty="0">
                <a:solidFill>
                  <a:schemeClr val="tx2"/>
                </a:solidFill>
                <a:latin typeface="Calibri" panose="020F0502020204030204" pitchFamily="34" charset="0"/>
              </a:rPr>
              <a:t>pašvaldības </a:t>
            </a:r>
            <a:r>
              <a:rPr lang="lv-LV" sz="1000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līdzekļi)</a:t>
            </a:r>
            <a:endParaRPr lang="lv-LV" sz="1000" i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" name="Satura vietturis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6983515"/>
              </p:ext>
            </p:extLst>
          </p:nvPr>
        </p:nvGraphicFramePr>
        <p:xfrm>
          <a:off x="1629916" y="1772816"/>
          <a:ext cx="9144000" cy="4529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584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KAN 2021.gada statistika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1557908" y="1772816"/>
            <a:ext cx="9144000" cy="4529137"/>
          </a:xfrm>
        </p:spPr>
        <p:txBody>
          <a:bodyPr/>
          <a:lstStyle/>
          <a:p>
            <a:r>
              <a:rPr lang="lv-LV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kopumā </a:t>
            </a:r>
            <a:r>
              <a:rPr lang="lv-LV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elektroniskajā katalogā veikti ieraksti </a:t>
            </a:r>
            <a:r>
              <a:rPr lang="lv-LV" sz="24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4937</a:t>
            </a:r>
            <a:r>
              <a:rPr lang="lv-LV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lv-LV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eksemplāriem</a:t>
            </a:r>
          </a:p>
          <a:p>
            <a:r>
              <a:rPr lang="lv-LV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izveidotas </a:t>
            </a:r>
            <a:r>
              <a:rPr lang="lv-LV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1441</a:t>
            </a:r>
            <a:r>
              <a:rPr lang="lv-LV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autorības</a:t>
            </a:r>
          </a:p>
          <a:p>
            <a:r>
              <a:rPr lang="lv-LV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izveidoti </a:t>
            </a:r>
            <a:r>
              <a:rPr lang="lv-LV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106</a:t>
            </a:r>
            <a:r>
              <a:rPr lang="lv-LV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nodošanas akti no fonda uz fondu ar pavisam </a:t>
            </a:r>
            <a:r>
              <a:rPr lang="lv-LV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2075</a:t>
            </a:r>
            <a:r>
              <a:rPr lang="lv-LV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eksemplāriem</a:t>
            </a:r>
          </a:p>
          <a:p>
            <a:r>
              <a:rPr lang="lv-LV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no </a:t>
            </a:r>
            <a:r>
              <a:rPr lang="lv-LV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elektroniskā kataloga kopumā izslēgti </a:t>
            </a:r>
            <a:r>
              <a:rPr lang="lv-LV" sz="24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4484</a:t>
            </a:r>
            <a:r>
              <a:rPr lang="lv-LV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lv-LV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eksemplāri</a:t>
            </a:r>
          </a:p>
          <a:p>
            <a:r>
              <a:rPr lang="lv-LV" sz="2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rPr>
              <a:t>Jaunieguvumiem noskenēti un pievienoti grāmatu vāku attēli un satura rādītāji</a:t>
            </a:r>
            <a:endParaRPr lang="lv-LV" sz="2400" dirty="0">
              <a:solidFill>
                <a:schemeClr val="tx1">
                  <a:lumMod val="90000"/>
                  <a:lumOff val="10000"/>
                </a:schemeClr>
              </a:solidFill>
              <a:latin typeface="Calibri" panose="020F0502020204030204" pitchFamily="34" charset="0"/>
            </a:endParaRPr>
          </a:p>
          <a:p>
            <a:pPr marL="45720" indent="0">
              <a:buNone/>
            </a:pP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124884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rsraksts 5"/>
          <p:cNvSpPr>
            <a:spLocks noGrp="1"/>
          </p:cNvSpPr>
          <p:nvPr>
            <p:ph type="ctrTitle"/>
          </p:nvPr>
        </p:nvSpPr>
        <p:spPr>
          <a:xfrm>
            <a:off x="1554576" y="4725144"/>
            <a:ext cx="9144002" cy="947736"/>
          </a:xfrm>
        </p:spPr>
        <p:txBody>
          <a:bodyPr rtlCol="0">
            <a:noAutofit/>
          </a:bodyPr>
          <a:lstStyle/>
          <a:p>
            <a:pPr rtl="0"/>
            <a:r>
              <a:rPr lang="lv-LV" sz="2800" dirty="0" smtClean="0"/>
              <a:t>Ventspils bibliotēkas organizētie </a:t>
            </a:r>
            <a:br>
              <a:rPr lang="lv-LV" sz="2800" dirty="0" smtClean="0"/>
            </a:br>
            <a:r>
              <a:rPr lang="lv-LV" sz="2800" dirty="0" smtClean="0"/>
              <a:t>Grāmatu svētki 2021.gada 7.augustā</a:t>
            </a:r>
            <a:endParaRPr lang="lv-LV" sz="2800" dirty="0"/>
          </a:p>
        </p:txBody>
      </p:sp>
      <p:sp>
        <p:nvSpPr>
          <p:cNvPr id="5" name="Apakšvirsraksts 4"/>
          <p:cNvSpPr>
            <a:spLocks noGrp="1"/>
          </p:cNvSpPr>
          <p:nvPr>
            <p:ph type="subTitle" idx="1"/>
          </p:nvPr>
        </p:nvSpPr>
        <p:spPr>
          <a:xfrm>
            <a:off x="1511701" y="5649148"/>
            <a:ext cx="9144000" cy="457200"/>
          </a:xfrm>
        </p:spPr>
        <p:txBody>
          <a:bodyPr rtlCol="0">
            <a:noAutofit/>
          </a:bodyPr>
          <a:lstStyle/>
          <a:p>
            <a:pPr rtl="0"/>
            <a:r>
              <a:rPr lang="lv-LV" sz="2800" dirty="0" smtClean="0"/>
              <a:t>ar 5 grāmatu izdevniecību piedalīšanos</a:t>
            </a:r>
            <a:endParaRPr lang="lv-LV" sz="2800" dirty="0"/>
          </a:p>
        </p:txBody>
      </p:sp>
      <p:pic>
        <p:nvPicPr>
          <p:cNvPr id="10" name="Attēla vietturis 9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0" r="23930"/>
          <a:stretch>
            <a:fillRect/>
          </a:stretch>
        </p:blipFill>
        <p:spPr/>
      </p:pic>
      <p:pic>
        <p:nvPicPr>
          <p:cNvPr id="12" name="Attēla vietturis 11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0" r="23930"/>
          <a:stretch>
            <a:fillRect/>
          </a:stretch>
        </p:blipFill>
        <p:spPr/>
      </p:pic>
      <p:pic>
        <p:nvPicPr>
          <p:cNvPr id="20" name="Attēla vietturis 19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0" r="23930"/>
          <a:stretch>
            <a:fillRect/>
          </a:stretch>
        </p:blipFill>
        <p:spPr/>
      </p:pic>
      <p:sp>
        <p:nvSpPr>
          <p:cNvPr id="21" name="Taisnstūris 20"/>
          <p:cNvSpPr/>
          <p:nvPr/>
        </p:nvSpPr>
        <p:spPr>
          <a:xfrm>
            <a:off x="3718148" y="30020"/>
            <a:ext cx="48561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KAN 2021.gada </a:t>
            </a:r>
            <a:r>
              <a:rPr lang="lv-LV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darbība</a:t>
            </a:r>
            <a:endParaRPr lang="lv-LV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74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629916" y="6021288"/>
            <a:ext cx="9001000" cy="947736"/>
          </a:xfrm>
        </p:spPr>
        <p:txBody>
          <a:bodyPr/>
          <a:lstStyle/>
          <a:p>
            <a:r>
              <a:rPr lang="lv-LV" sz="2800" dirty="0" smtClean="0"/>
              <a:t>Projekta «Grāmatu </a:t>
            </a:r>
            <a:r>
              <a:rPr lang="lv-LV" sz="2800" dirty="0"/>
              <a:t>iepirkuma programma publiskajām </a:t>
            </a:r>
            <a:r>
              <a:rPr lang="lv-LV" sz="2800" dirty="0" smtClean="0"/>
              <a:t>bibliotēkām» ietvaros </a:t>
            </a:r>
            <a:br>
              <a:rPr lang="lv-LV" sz="2800" dirty="0" smtClean="0"/>
            </a:br>
            <a:r>
              <a:rPr lang="lv-LV" sz="2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Ventspils </a:t>
            </a:r>
            <a:r>
              <a:rPr lang="lv-LV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bibliotēka saņēma </a:t>
            </a:r>
            <a:r>
              <a:rPr lang="lv-LV" sz="2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128</a:t>
            </a:r>
            <a:r>
              <a:rPr lang="lv-LV" sz="2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grāmatu eksemplārus </a:t>
            </a:r>
            <a:r>
              <a:rPr lang="lv-LV" sz="2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EUR 1550.26 </a:t>
            </a:r>
            <a:r>
              <a:rPr lang="lv-LV" sz="2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vērtībā</a:t>
            </a:r>
            <a:r>
              <a:rPr lang="lv-LV" sz="2800" dirty="0" smtClean="0"/>
              <a:t/>
            </a:r>
            <a:br>
              <a:rPr lang="lv-LV" sz="2800" dirty="0" smtClean="0"/>
            </a:br>
            <a:r>
              <a:rPr lang="lv-LV" sz="2400" dirty="0" smtClean="0"/>
              <a:t> </a:t>
            </a:r>
            <a:r>
              <a:rPr lang="lv-LV" sz="2000" b="1" dirty="0"/>
              <a:t/>
            </a:r>
            <a:br>
              <a:rPr lang="lv-LV" sz="2000" b="1" dirty="0"/>
            </a:br>
            <a:endParaRPr lang="lv-LV" sz="2000" b="1" dirty="0"/>
          </a:p>
        </p:txBody>
      </p:sp>
      <p:pic>
        <p:nvPicPr>
          <p:cNvPr id="9" name="Attēla vietturis 8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9" r="14949"/>
          <a:stretch>
            <a:fillRect/>
          </a:stretch>
        </p:blipFill>
        <p:spPr/>
      </p:pic>
      <p:pic>
        <p:nvPicPr>
          <p:cNvPr id="10" name="Attēla vietturis 9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9" r="14949"/>
          <a:stretch>
            <a:fillRect/>
          </a:stretch>
        </p:blipFill>
        <p:spPr/>
      </p:pic>
      <p:sp>
        <p:nvSpPr>
          <p:cNvPr id="11" name="Taisnstūris 10"/>
          <p:cNvSpPr/>
          <p:nvPr/>
        </p:nvSpPr>
        <p:spPr>
          <a:xfrm>
            <a:off x="3790156" y="0"/>
            <a:ext cx="48561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KAN 2021.gada </a:t>
            </a:r>
            <a:r>
              <a:rPr lang="lv-LV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darbība</a:t>
            </a:r>
            <a:endParaRPr lang="lv-LV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Attēla vietturis 12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9" r="149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7914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7652695" y="609600"/>
            <a:ext cx="3528392" cy="6059760"/>
          </a:xfrm>
        </p:spPr>
        <p:txBody>
          <a:bodyPr rtlCol="0">
            <a:noAutofit/>
          </a:bodyPr>
          <a:lstStyle/>
          <a:p>
            <a:pPr lvl="0" algn="ctr"/>
            <a:r>
              <a:rPr lang="lv-LV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2021.gada darbs pie </a:t>
            </a:r>
            <a:r>
              <a:rPr lang="lv-LV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audiovizuālo </a:t>
            </a:r>
            <a:r>
              <a:rPr lang="lv-LV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materiālu </a:t>
            </a:r>
            <a:r>
              <a:rPr lang="lv-LV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veidošanas:</a:t>
            </a:r>
          </a:p>
          <a:p>
            <a:pPr lvl="0" algn="ctr"/>
            <a:endParaRPr lang="lv-LV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lv-LV" sz="2400" dirty="0" smtClean="0"/>
              <a:t>- </a:t>
            </a:r>
            <a:r>
              <a:rPr lang="lv-LV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izveidoti </a:t>
            </a:r>
            <a:r>
              <a:rPr lang="lv-LV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25 </a:t>
            </a:r>
            <a:r>
              <a:rPr lang="lv-LV" sz="24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videoklipi</a:t>
            </a:r>
            <a:r>
              <a:rPr lang="lv-LV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</a:t>
            </a:r>
            <a:r>
              <a:rPr lang="lv-LV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kas </a:t>
            </a:r>
            <a:r>
              <a:rPr lang="lv-LV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ievietoti Ventspils  bibliotēkas sociālajos </a:t>
            </a:r>
            <a:r>
              <a:rPr lang="lv-LV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kontos</a:t>
            </a:r>
          </a:p>
          <a:p>
            <a:pPr lvl="0"/>
            <a:r>
              <a:rPr lang="lv-LV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- kā jaunums ir </a:t>
            </a:r>
            <a:r>
              <a:rPr lang="lv-LV" sz="24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“</a:t>
            </a:r>
            <a:r>
              <a:rPr lang="lv-LV" sz="2400" b="1" dirty="0" err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Zoom</a:t>
            </a:r>
            <a:r>
              <a:rPr lang="lv-LV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” </a:t>
            </a:r>
            <a:r>
              <a:rPr lang="lv-LV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tiešraižu ierakstu publicēšana sociālajos </a:t>
            </a:r>
            <a:r>
              <a:rPr lang="lv-LV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tīklos</a:t>
            </a:r>
          </a:p>
          <a:p>
            <a:pPr lvl="0"/>
            <a:r>
              <a:rPr lang="lv-LV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- ir iecere 2022.gadā strādāt pie </a:t>
            </a:r>
            <a:r>
              <a:rPr lang="lv-LV" sz="24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“</a:t>
            </a:r>
            <a:r>
              <a:rPr lang="lv-LV" sz="2400" b="1" dirty="0" err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TikTok</a:t>
            </a:r>
            <a:r>
              <a:rPr lang="lv-LV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” </a:t>
            </a:r>
            <a:r>
              <a:rPr lang="lv-LV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video </a:t>
            </a:r>
            <a:r>
              <a:rPr lang="lv-LV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veidošanas</a:t>
            </a:r>
            <a:endParaRPr lang="lv-LV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3" name="Attēla vietturis 2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1" r="20101"/>
          <a:stretch>
            <a:fillRect/>
          </a:stretch>
        </p:blipFill>
        <p:spPr/>
      </p:pic>
      <p:sp>
        <p:nvSpPr>
          <p:cNvPr id="6" name="Taisnstūris 5"/>
          <p:cNvSpPr/>
          <p:nvPr/>
        </p:nvSpPr>
        <p:spPr>
          <a:xfrm>
            <a:off x="1780891" y="-32997"/>
            <a:ext cx="48561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KAN 2021.gada </a:t>
            </a:r>
            <a:r>
              <a:rPr lang="lv-LV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darbība</a:t>
            </a:r>
            <a:endParaRPr lang="lv-LV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38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Gardēdis 16x9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5202_TF02901023" id="{5EDBF23D-A0A7-433F-849D-2B9BE4FA3DFE}" vid="{CCB2E944-B76B-4F80-A690-5874387A9490}"/>
    </a:ext>
  </a:extLst>
</a:theme>
</file>

<file path=ppt/theme/theme2.xml><?xml version="1.0" encoding="utf-8"?>
<a:theme xmlns:a="http://schemas.openxmlformats.org/drawingml/2006/main" name="Office dizains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dizains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Ēdiens — gatavošanās prezentācijai (platekrāna)</Template>
  <TotalTime>768</TotalTime>
  <Words>428</Words>
  <Application>Microsoft Office PowerPoint</Application>
  <PresentationFormat>Pielāgots</PresentationFormat>
  <Paragraphs>133</Paragraphs>
  <Slides>11</Slides>
  <Notes>9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11</vt:i4>
      </vt:variant>
    </vt:vector>
  </HeadingPairs>
  <TitlesOfParts>
    <vt:vector size="15" baseType="lpstr">
      <vt:lpstr>Arial</vt:lpstr>
      <vt:lpstr>Calibri</vt:lpstr>
      <vt:lpstr>Cambria</vt:lpstr>
      <vt:lpstr>Gardēdis 16x9</vt:lpstr>
      <vt:lpstr>Komplektēšanas un apstrādes nodaļa</vt:lpstr>
      <vt:lpstr>KAN 2021.gada statistika</vt:lpstr>
      <vt:lpstr>KAN 2021.gada statistika</vt:lpstr>
      <vt:lpstr>KAN 2021.gada statistika</vt:lpstr>
      <vt:lpstr>KAN 2021.gada statistika</vt:lpstr>
      <vt:lpstr>KAN 2021.gada statistika</vt:lpstr>
      <vt:lpstr>Ventspils bibliotēkas organizētie  Grāmatu svētki 2021.gada 7.augustā</vt:lpstr>
      <vt:lpstr>Projekta «Grāmatu iepirkuma programma publiskajām bibliotēkām» ietvaros  Ventspils bibliotēka saņēma 128 grāmatu eksemplārus EUR 1550.26 vērtībā   </vt:lpstr>
      <vt:lpstr>PowerPoint prezentācija</vt:lpstr>
      <vt:lpstr>KAN 2022.gada darbības plāns</vt:lpstr>
      <vt:lpstr>Paldies par uzmanību!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Virsraksta un attēlu izkārtojums</dc:title>
  <dc:creator>Dezurants</dc:creator>
  <cp:lastModifiedBy>Dezurants</cp:lastModifiedBy>
  <cp:revision>132</cp:revision>
  <dcterms:created xsi:type="dcterms:W3CDTF">2022-01-05T07:18:59Z</dcterms:created>
  <dcterms:modified xsi:type="dcterms:W3CDTF">2022-01-26T13:05:27Z</dcterms:modified>
</cp:coreProperties>
</file>