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4"/>
  </p:notesMasterIdLst>
  <p:sldIdLst>
    <p:sldId id="256" r:id="rId2"/>
    <p:sldId id="283" r:id="rId3"/>
    <p:sldId id="347" r:id="rId4"/>
    <p:sldId id="348" r:id="rId5"/>
    <p:sldId id="260" r:id="rId6"/>
    <p:sldId id="349" r:id="rId7"/>
    <p:sldId id="351" r:id="rId8"/>
    <p:sldId id="274" r:id="rId9"/>
    <p:sldId id="280" r:id="rId10"/>
    <p:sldId id="262" r:id="rId11"/>
    <p:sldId id="261" r:id="rId12"/>
    <p:sldId id="317" r:id="rId13"/>
    <p:sldId id="344" r:id="rId14"/>
    <p:sldId id="345" r:id="rId15"/>
    <p:sldId id="346" r:id="rId16"/>
    <p:sldId id="275" r:id="rId17"/>
    <p:sldId id="276" r:id="rId18"/>
    <p:sldId id="277" r:id="rId19"/>
    <p:sldId id="278" r:id="rId20"/>
    <p:sldId id="281" r:id="rId21"/>
    <p:sldId id="279" r:id="rId22"/>
    <p:sldId id="271" r:id="rId23"/>
  </p:sldIdLst>
  <p:sldSz cx="12192000" cy="6858000"/>
  <p:notesSz cx="6858000" cy="9144000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65252"/>
    <a:srgbClr val="474343"/>
    <a:srgbClr val="F289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667" autoAdjust="0"/>
    <p:restoredTop sz="94660"/>
  </p:normalViewPr>
  <p:slideViewPr>
    <p:cSldViewPr snapToGrid="0">
      <p:cViewPr varScale="1">
        <p:scale>
          <a:sx n="86" d="100"/>
          <a:sy n="86" d="100"/>
        </p:scale>
        <p:origin x="232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0B4CA6E-C192-444D-949D-7564F38A205B}" type="doc">
      <dgm:prSet loTypeId="urn:microsoft.com/office/officeart/2005/8/layout/lProcess3" loCatId="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n-GB"/>
        </a:p>
      </dgm:t>
    </dgm:pt>
    <dgm:pt modelId="{CDDC0E03-0E2F-0E4F-9092-1897095FF28C}">
      <dgm:prSet phldrT="[Text]" custT="1"/>
      <dgm:spPr/>
      <dgm:t>
        <a:bodyPr/>
        <a:lstStyle/>
        <a:p>
          <a:r>
            <a:rPr lang="en-GB" sz="2400" dirty="0"/>
            <a:t>2000.</a:t>
          </a:r>
        </a:p>
      </dgm:t>
    </dgm:pt>
    <dgm:pt modelId="{607EB740-CC62-2441-B168-75010987D728}" type="parTrans" cxnId="{08D4D43F-9B9F-664C-BFD1-09A503B8F81D}">
      <dgm:prSet/>
      <dgm:spPr/>
      <dgm:t>
        <a:bodyPr/>
        <a:lstStyle/>
        <a:p>
          <a:endParaRPr lang="en-GB"/>
        </a:p>
      </dgm:t>
    </dgm:pt>
    <dgm:pt modelId="{74317FE5-2FCD-2549-A01A-D0201797B68C}" type="sibTrans" cxnId="{08D4D43F-9B9F-664C-BFD1-09A503B8F81D}">
      <dgm:prSet/>
      <dgm:spPr/>
      <dgm:t>
        <a:bodyPr/>
        <a:lstStyle/>
        <a:p>
          <a:endParaRPr lang="en-GB"/>
        </a:p>
      </dgm:t>
    </dgm:pt>
    <dgm:pt modelId="{50CC0F3F-EDE0-0D49-A531-C16B8C1F6A48}">
      <dgm:prSet phldrT="[Text]" custT="1"/>
      <dgm:spPr/>
      <dgm:t>
        <a:bodyPr/>
        <a:lstStyle/>
        <a:p>
          <a:r>
            <a:rPr lang="en-GB" sz="2000" dirty="0"/>
            <a:t>IKT </a:t>
          </a:r>
          <a:r>
            <a:rPr lang="en-GB" sz="2000" dirty="0" err="1"/>
            <a:t>stratēģija</a:t>
          </a:r>
          <a:endParaRPr lang="en-GB" sz="2000" dirty="0"/>
        </a:p>
      </dgm:t>
    </dgm:pt>
    <dgm:pt modelId="{9702DE08-CD1D-B141-9D2E-55C21BD4C81E}" type="parTrans" cxnId="{8C0CC191-97AB-C542-8419-78BF8B9B36F0}">
      <dgm:prSet/>
      <dgm:spPr/>
      <dgm:t>
        <a:bodyPr/>
        <a:lstStyle/>
        <a:p>
          <a:endParaRPr lang="en-GB"/>
        </a:p>
      </dgm:t>
    </dgm:pt>
    <dgm:pt modelId="{3C08EFE0-AEC8-9649-9F93-7CF7A8F9489F}" type="sibTrans" cxnId="{8C0CC191-97AB-C542-8419-78BF8B9B36F0}">
      <dgm:prSet/>
      <dgm:spPr/>
      <dgm:t>
        <a:bodyPr/>
        <a:lstStyle/>
        <a:p>
          <a:endParaRPr lang="en-GB"/>
        </a:p>
      </dgm:t>
    </dgm:pt>
    <dgm:pt modelId="{85219835-203A-344D-9E2E-33F8A7F0A4C1}">
      <dgm:prSet phldrT="[Text]" custT="1"/>
      <dgm:spPr/>
      <dgm:t>
        <a:bodyPr/>
        <a:lstStyle/>
        <a:p>
          <a:r>
            <a:rPr lang="en-GB" sz="2400" dirty="0"/>
            <a:t>2001.</a:t>
          </a:r>
        </a:p>
      </dgm:t>
    </dgm:pt>
    <dgm:pt modelId="{1A82D36A-9BDD-BE4B-ACE1-C585DB942E62}" type="parTrans" cxnId="{93D46287-8F41-EE4D-9A3F-E2E3234CE890}">
      <dgm:prSet/>
      <dgm:spPr/>
      <dgm:t>
        <a:bodyPr/>
        <a:lstStyle/>
        <a:p>
          <a:endParaRPr lang="en-GB"/>
        </a:p>
      </dgm:t>
    </dgm:pt>
    <dgm:pt modelId="{617AD72E-71AA-054E-9C99-7E0478B32092}" type="sibTrans" cxnId="{93D46287-8F41-EE4D-9A3F-E2E3234CE890}">
      <dgm:prSet/>
      <dgm:spPr/>
      <dgm:t>
        <a:bodyPr/>
        <a:lstStyle/>
        <a:p>
          <a:endParaRPr lang="en-GB"/>
        </a:p>
      </dgm:t>
    </dgm:pt>
    <dgm:pt modelId="{162C02AE-12BD-6D4C-8BC0-94380CC4FC04}">
      <dgm:prSet phldrT="[Text]" custT="1"/>
      <dgm:spPr/>
      <dgm:t>
        <a:bodyPr/>
        <a:lstStyle/>
        <a:p>
          <a:r>
            <a:rPr lang="en-GB" sz="2000" dirty="0"/>
            <a:t>E-</a:t>
          </a:r>
          <a:r>
            <a:rPr lang="en-GB" sz="2000" dirty="0" err="1"/>
            <a:t>Ventspils</a:t>
          </a:r>
          <a:r>
            <a:rPr lang="en-GB" sz="2000" dirty="0"/>
            <a:t> un VDC </a:t>
          </a:r>
          <a:r>
            <a:rPr lang="en-GB" sz="2000" dirty="0" err="1"/>
            <a:t>izveide</a:t>
          </a:r>
          <a:endParaRPr lang="en-GB" sz="2000" dirty="0"/>
        </a:p>
      </dgm:t>
    </dgm:pt>
    <dgm:pt modelId="{5C558C48-9697-1042-A5DB-2EBAE08FD427}" type="parTrans" cxnId="{A6EC2C82-89F6-D745-9161-CCD16E82985B}">
      <dgm:prSet/>
      <dgm:spPr/>
      <dgm:t>
        <a:bodyPr/>
        <a:lstStyle/>
        <a:p>
          <a:endParaRPr lang="en-GB"/>
        </a:p>
      </dgm:t>
    </dgm:pt>
    <dgm:pt modelId="{667E9139-6F6F-8E4D-9C48-B6D19518A7F8}" type="sibTrans" cxnId="{A6EC2C82-89F6-D745-9161-CCD16E82985B}">
      <dgm:prSet/>
      <dgm:spPr/>
      <dgm:t>
        <a:bodyPr/>
        <a:lstStyle/>
        <a:p>
          <a:endParaRPr lang="en-GB"/>
        </a:p>
      </dgm:t>
    </dgm:pt>
    <dgm:pt modelId="{7EA7D3FE-B9F8-4747-82CB-F363BA43D2A5}">
      <dgm:prSet phldrT="[Text]" custT="1"/>
      <dgm:spPr/>
      <dgm:t>
        <a:bodyPr/>
        <a:lstStyle/>
        <a:p>
          <a:r>
            <a:rPr lang="en-GB" sz="2400" dirty="0"/>
            <a:t>2007.</a:t>
          </a:r>
        </a:p>
      </dgm:t>
    </dgm:pt>
    <dgm:pt modelId="{825078B9-CD48-9D42-9B2C-799A5BF83701}" type="parTrans" cxnId="{9D143BF2-54F0-CE48-8F3A-86FCC6DF08C0}">
      <dgm:prSet/>
      <dgm:spPr/>
      <dgm:t>
        <a:bodyPr/>
        <a:lstStyle/>
        <a:p>
          <a:endParaRPr lang="en-GB"/>
        </a:p>
      </dgm:t>
    </dgm:pt>
    <dgm:pt modelId="{E6B1298D-AC3C-844A-AC9E-3BD0E6EB05E8}" type="sibTrans" cxnId="{9D143BF2-54F0-CE48-8F3A-86FCC6DF08C0}">
      <dgm:prSet/>
      <dgm:spPr/>
      <dgm:t>
        <a:bodyPr/>
        <a:lstStyle/>
        <a:p>
          <a:endParaRPr lang="en-GB"/>
        </a:p>
      </dgm:t>
    </dgm:pt>
    <dgm:pt modelId="{DD9E5992-5A1C-5544-978C-6485ECC5E3A1}">
      <dgm:prSet phldrT="[Text]" custT="1"/>
      <dgm:spPr/>
      <dgm:t>
        <a:bodyPr/>
        <a:lstStyle/>
        <a:p>
          <a:r>
            <a:rPr lang="en-GB" sz="2000" dirty="0"/>
            <a:t>ERAF </a:t>
          </a:r>
          <a:r>
            <a:rPr lang="en-GB" sz="2000" dirty="0" err="1"/>
            <a:t>projekts</a:t>
          </a:r>
          <a:r>
            <a:rPr lang="en-GB" sz="2000" dirty="0"/>
            <a:t>, VDC – </a:t>
          </a:r>
          <a:r>
            <a:rPr lang="en-GB" sz="2000" dirty="0" err="1"/>
            <a:t>Attīstības</a:t>
          </a:r>
          <a:r>
            <a:rPr lang="en-GB" sz="2000" dirty="0"/>
            <a:t> </a:t>
          </a:r>
          <a:r>
            <a:rPr lang="en-GB" sz="2000" dirty="0" err="1"/>
            <a:t>kompetenču</a:t>
          </a:r>
          <a:r>
            <a:rPr lang="en-GB" sz="2000" dirty="0"/>
            <a:t> </a:t>
          </a:r>
          <a:r>
            <a:rPr lang="en-GB" sz="2000" dirty="0" err="1"/>
            <a:t>centrs</a:t>
          </a:r>
          <a:endParaRPr lang="en-GB" sz="2000" dirty="0"/>
        </a:p>
      </dgm:t>
    </dgm:pt>
    <dgm:pt modelId="{7680C8D0-34C4-554F-B2B3-3A27614A8B52}" type="parTrans" cxnId="{78CB0C5D-A3A8-5D42-9934-068AB238261F}">
      <dgm:prSet/>
      <dgm:spPr/>
      <dgm:t>
        <a:bodyPr/>
        <a:lstStyle/>
        <a:p>
          <a:endParaRPr lang="en-GB"/>
        </a:p>
      </dgm:t>
    </dgm:pt>
    <dgm:pt modelId="{142DA142-1673-5B45-B889-9A61BCF66408}" type="sibTrans" cxnId="{78CB0C5D-A3A8-5D42-9934-068AB238261F}">
      <dgm:prSet/>
      <dgm:spPr/>
      <dgm:t>
        <a:bodyPr/>
        <a:lstStyle/>
        <a:p>
          <a:endParaRPr lang="en-GB"/>
        </a:p>
      </dgm:t>
    </dgm:pt>
    <dgm:pt modelId="{D6783F2E-09CE-F341-8033-B27B7E03CFD8}">
      <dgm:prSet custT="1"/>
      <dgm:spPr/>
      <dgm:t>
        <a:bodyPr/>
        <a:lstStyle/>
        <a:p>
          <a:r>
            <a:rPr lang="en-GB" sz="2400" dirty="0"/>
            <a:t>2013.</a:t>
          </a:r>
        </a:p>
      </dgm:t>
    </dgm:pt>
    <dgm:pt modelId="{C1346036-26F4-F64E-B0DC-7B34A04AE24E}" type="parTrans" cxnId="{24497333-F0AB-C74F-AA4E-342057BE9AA2}">
      <dgm:prSet/>
      <dgm:spPr/>
      <dgm:t>
        <a:bodyPr/>
        <a:lstStyle/>
        <a:p>
          <a:endParaRPr lang="en-GB"/>
        </a:p>
      </dgm:t>
    </dgm:pt>
    <dgm:pt modelId="{8119C629-141D-5346-8994-C46CFBF9465F}" type="sibTrans" cxnId="{24497333-F0AB-C74F-AA4E-342057BE9AA2}">
      <dgm:prSet/>
      <dgm:spPr/>
      <dgm:t>
        <a:bodyPr/>
        <a:lstStyle/>
        <a:p>
          <a:endParaRPr lang="en-GB"/>
        </a:p>
      </dgm:t>
    </dgm:pt>
    <dgm:pt modelId="{CAFD1135-D36B-9442-9BBE-98E893322CEF}">
      <dgm:prSet custT="1"/>
      <dgm:spPr/>
      <dgm:t>
        <a:bodyPr/>
        <a:lstStyle/>
        <a:p>
          <a:r>
            <a:rPr lang="en-GB" sz="2000" dirty="0" err="1"/>
            <a:t>Sadarbības</a:t>
          </a:r>
          <a:r>
            <a:rPr lang="en-GB" sz="2000" dirty="0"/>
            <a:t> </a:t>
          </a:r>
          <a:r>
            <a:rPr lang="en-GB" sz="2000" dirty="0" err="1"/>
            <a:t>memorands</a:t>
          </a:r>
          <a:r>
            <a:rPr lang="en-GB" sz="2000" dirty="0"/>
            <a:t> par IKT </a:t>
          </a:r>
          <a:r>
            <a:rPr lang="en-GB" sz="2000" dirty="0" err="1"/>
            <a:t>nozares</a:t>
          </a:r>
          <a:r>
            <a:rPr lang="en-GB" sz="2000" dirty="0"/>
            <a:t> </a:t>
          </a:r>
          <a:r>
            <a:rPr lang="en-GB" sz="2000" dirty="0" err="1"/>
            <a:t>attīstību</a:t>
          </a:r>
          <a:endParaRPr lang="en-GB" sz="2000" dirty="0"/>
        </a:p>
      </dgm:t>
    </dgm:pt>
    <dgm:pt modelId="{17725F08-65BD-5A4F-BEF3-890648F52349}" type="parTrans" cxnId="{50DEF9C0-1D73-414D-AFE2-2BAD02563526}">
      <dgm:prSet/>
      <dgm:spPr/>
      <dgm:t>
        <a:bodyPr/>
        <a:lstStyle/>
        <a:p>
          <a:endParaRPr lang="en-GB"/>
        </a:p>
      </dgm:t>
    </dgm:pt>
    <dgm:pt modelId="{B8A9C2FD-83A4-0847-AD0F-97F61795BE36}" type="sibTrans" cxnId="{50DEF9C0-1D73-414D-AFE2-2BAD02563526}">
      <dgm:prSet/>
      <dgm:spPr/>
      <dgm:t>
        <a:bodyPr/>
        <a:lstStyle/>
        <a:p>
          <a:endParaRPr lang="en-GB"/>
        </a:p>
      </dgm:t>
    </dgm:pt>
    <dgm:pt modelId="{ABCA3B9C-87EC-B345-9A63-590945D75274}">
      <dgm:prSet custT="1"/>
      <dgm:spPr/>
      <dgm:t>
        <a:bodyPr/>
        <a:lstStyle/>
        <a:p>
          <a:r>
            <a:rPr lang="en-GB" sz="2400" dirty="0"/>
            <a:t>2014.</a:t>
          </a:r>
        </a:p>
      </dgm:t>
    </dgm:pt>
    <dgm:pt modelId="{3E68905C-A823-6840-88B5-9220278DF09C}" type="parTrans" cxnId="{A226B555-A286-FF42-9FEC-2EDB0B2C02DA}">
      <dgm:prSet/>
      <dgm:spPr/>
      <dgm:t>
        <a:bodyPr/>
        <a:lstStyle/>
        <a:p>
          <a:endParaRPr lang="en-GB"/>
        </a:p>
      </dgm:t>
    </dgm:pt>
    <dgm:pt modelId="{51C142C2-C2A1-E447-B23F-53342D12EB9C}" type="sibTrans" cxnId="{A226B555-A286-FF42-9FEC-2EDB0B2C02DA}">
      <dgm:prSet/>
      <dgm:spPr/>
      <dgm:t>
        <a:bodyPr/>
        <a:lstStyle/>
        <a:p>
          <a:endParaRPr lang="en-GB"/>
        </a:p>
      </dgm:t>
    </dgm:pt>
    <dgm:pt modelId="{0A58DC2D-F05E-074B-AA8E-EF9479EC9926}">
      <dgm:prSet custT="1"/>
      <dgm:spPr/>
      <dgm:t>
        <a:bodyPr/>
        <a:lstStyle/>
        <a:p>
          <a:r>
            <a:rPr lang="en-GB" sz="2000" dirty="0"/>
            <a:t>IKT </a:t>
          </a:r>
          <a:r>
            <a:rPr lang="en-GB" sz="2000" dirty="0" err="1"/>
            <a:t>nozares</a:t>
          </a:r>
          <a:r>
            <a:rPr lang="en-GB" sz="2000" dirty="0"/>
            <a:t> </a:t>
          </a:r>
          <a:r>
            <a:rPr lang="en-GB" sz="2000" dirty="0" err="1"/>
            <a:t>attīstības</a:t>
          </a:r>
          <a:r>
            <a:rPr lang="en-GB" sz="2000" dirty="0"/>
            <a:t> </a:t>
          </a:r>
          <a:r>
            <a:rPr lang="en-GB" sz="2000" dirty="0" err="1"/>
            <a:t>stratēģija</a:t>
          </a:r>
          <a:endParaRPr lang="en-GB" sz="2000" dirty="0"/>
        </a:p>
      </dgm:t>
    </dgm:pt>
    <dgm:pt modelId="{B2118BBF-B05B-AC4C-B4DB-76942D5C1504}" type="parTrans" cxnId="{FD51C8CC-30A9-964D-8E5C-16268E8736D6}">
      <dgm:prSet/>
      <dgm:spPr/>
      <dgm:t>
        <a:bodyPr/>
        <a:lstStyle/>
        <a:p>
          <a:endParaRPr lang="en-GB"/>
        </a:p>
      </dgm:t>
    </dgm:pt>
    <dgm:pt modelId="{EE904D6B-E27A-704E-ABE8-1EAFA35E55E0}" type="sibTrans" cxnId="{FD51C8CC-30A9-964D-8E5C-16268E8736D6}">
      <dgm:prSet/>
      <dgm:spPr/>
      <dgm:t>
        <a:bodyPr/>
        <a:lstStyle/>
        <a:p>
          <a:endParaRPr lang="en-GB"/>
        </a:p>
      </dgm:t>
    </dgm:pt>
    <dgm:pt modelId="{5EB97416-9639-DC4C-A98A-A50D032A446A}">
      <dgm:prSet custT="1"/>
      <dgm:spPr/>
      <dgm:t>
        <a:bodyPr/>
        <a:lstStyle/>
        <a:p>
          <a:r>
            <a:rPr lang="en-GB" sz="2400" dirty="0"/>
            <a:t>2015.</a:t>
          </a:r>
        </a:p>
      </dgm:t>
    </dgm:pt>
    <dgm:pt modelId="{D06842DC-B413-D149-87A1-BAD6F62234C2}" type="parTrans" cxnId="{9496322B-0059-7049-A724-74071AAE40C5}">
      <dgm:prSet/>
      <dgm:spPr/>
      <dgm:t>
        <a:bodyPr/>
        <a:lstStyle/>
        <a:p>
          <a:endParaRPr lang="en-GB"/>
        </a:p>
      </dgm:t>
    </dgm:pt>
    <dgm:pt modelId="{B8B752A5-906E-A144-A567-B74BBC0AA450}" type="sibTrans" cxnId="{9496322B-0059-7049-A724-74071AAE40C5}">
      <dgm:prSet/>
      <dgm:spPr/>
      <dgm:t>
        <a:bodyPr/>
        <a:lstStyle/>
        <a:p>
          <a:endParaRPr lang="en-GB"/>
        </a:p>
      </dgm:t>
    </dgm:pt>
    <dgm:pt modelId="{D795B5E4-E54F-794D-978D-1EF4BF0C65DB}">
      <dgm:prSet custT="1"/>
      <dgm:spPr/>
      <dgm:t>
        <a:bodyPr/>
        <a:lstStyle/>
        <a:p>
          <a:r>
            <a:rPr lang="en-GB" sz="2000" dirty="0" err="1"/>
            <a:t>Rīcības</a:t>
          </a:r>
          <a:r>
            <a:rPr lang="en-GB" sz="2000" dirty="0"/>
            <a:t> </a:t>
          </a:r>
          <a:r>
            <a:rPr lang="en-GB" sz="2000" dirty="0" err="1"/>
            <a:t>programma</a:t>
          </a:r>
          <a:r>
            <a:rPr lang="en-GB" sz="2000" dirty="0"/>
            <a:t> </a:t>
          </a:r>
          <a:r>
            <a:rPr lang="en-GB" sz="2000" dirty="0" err="1"/>
            <a:t>datorprasmju</a:t>
          </a:r>
          <a:r>
            <a:rPr lang="en-GB" sz="2000" dirty="0"/>
            <a:t> </a:t>
          </a:r>
          <a:r>
            <a:rPr lang="en-GB" sz="2000" dirty="0" err="1"/>
            <a:t>apguvei</a:t>
          </a:r>
          <a:r>
            <a:rPr lang="en-GB" sz="2000" dirty="0"/>
            <a:t> </a:t>
          </a:r>
          <a:r>
            <a:rPr lang="en-GB" sz="2000" dirty="0" err="1"/>
            <a:t>Ventspils</a:t>
          </a:r>
          <a:r>
            <a:rPr lang="en-GB" sz="2000" dirty="0"/>
            <a:t> 1.-12. </a:t>
          </a:r>
          <a:r>
            <a:rPr lang="en-GB" sz="2000" dirty="0" err="1"/>
            <a:t>klašu</a:t>
          </a:r>
          <a:r>
            <a:rPr lang="en-GB" sz="2000" dirty="0"/>
            <a:t> </a:t>
          </a:r>
          <a:r>
            <a:rPr lang="en-GB" sz="2000" dirty="0" err="1"/>
            <a:t>skolēniem</a:t>
          </a:r>
          <a:br>
            <a:rPr lang="en-GB" sz="2000" dirty="0"/>
          </a:br>
          <a:r>
            <a:rPr lang="lv-LV" altLang="lv-LV" sz="2000" i="1" dirty="0">
              <a:latin typeface="+mj-lt"/>
            </a:rPr>
            <a:t>Mācīšanās paradigmas maiņa un jauna izpratne par tehnoloģiju lomu</a:t>
          </a:r>
          <a:r>
            <a:rPr lang="en-GB" sz="2000" dirty="0"/>
            <a:t> </a:t>
          </a:r>
        </a:p>
      </dgm:t>
    </dgm:pt>
    <dgm:pt modelId="{3B193FED-B60B-934F-B36A-5B7631BB0C72}" type="parTrans" cxnId="{BFCE7579-7106-B14A-93D9-1A968A91239C}">
      <dgm:prSet/>
      <dgm:spPr/>
      <dgm:t>
        <a:bodyPr/>
        <a:lstStyle/>
        <a:p>
          <a:endParaRPr lang="en-GB"/>
        </a:p>
      </dgm:t>
    </dgm:pt>
    <dgm:pt modelId="{49386C29-7084-464F-BAD9-F9FB1516DACB}" type="sibTrans" cxnId="{BFCE7579-7106-B14A-93D9-1A968A91239C}">
      <dgm:prSet/>
      <dgm:spPr/>
      <dgm:t>
        <a:bodyPr/>
        <a:lstStyle/>
        <a:p>
          <a:endParaRPr lang="en-GB"/>
        </a:p>
      </dgm:t>
    </dgm:pt>
    <dgm:pt modelId="{394E7BAE-3931-1445-85FD-E262E4E23DC5}" type="pres">
      <dgm:prSet presAssocID="{80B4CA6E-C192-444D-949D-7564F38A205B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733DE3F8-CF90-544B-94D8-35BE33CA7FA6}" type="pres">
      <dgm:prSet presAssocID="{CDDC0E03-0E2F-0E4F-9092-1897095FF28C}" presName="horFlow" presStyleCnt="0"/>
      <dgm:spPr/>
    </dgm:pt>
    <dgm:pt modelId="{D25CD461-E45D-394B-87A6-99853A0E60A9}" type="pres">
      <dgm:prSet presAssocID="{CDDC0E03-0E2F-0E4F-9092-1897095FF28C}" presName="bigChev" presStyleLbl="node1" presStyleIdx="0" presStyleCnt="6"/>
      <dgm:spPr/>
    </dgm:pt>
    <dgm:pt modelId="{8D5CAA4C-1478-7A40-8200-8C062AE5C195}" type="pres">
      <dgm:prSet presAssocID="{9702DE08-CD1D-B141-9D2E-55C21BD4C81E}" presName="parTrans" presStyleCnt="0"/>
      <dgm:spPr/>
    </dgm:pt>
    <dgm:pt modelId="{18F8B271-36B4-234B-BF3D-2A5B83DC8089}" type="pres">
      <dgm:prSet presAssocID="{50CC0F3F-EDE0-0D49-A531-C16B8C1F6A48}" presName="node" presStyleLbl="alignAccFollowNode1" presStyleIdx="0" presStyleCnt="6" custScaleX="389360" custScaleY="129094">
        <dgm:presLayoutVars>
          <dgm:bulletEnabled val="1"/>
        </dgm:presLayoutVars>
      </dgm:prSet>
      <dgm:spPr/>
    </dgm:pt>
    <dgm:pt modelId="{1FF4F933-6A2C-744D-8228-50020E766558}" type="pres">
      <dgm:prSet presAssocID="{CDDC0E03-0E2F-0E4F-9092-1897095FF28C}" presName="vSp" presStyleCnt="0"/>
      <dgm:spPr/>
    </dgm:pt>
    <dgm:pt modelId="{350DF8D9-75BA-E448-9D36-08B1DBB4E4E4}" type="pres">
      <dgm:prSet presAssocID="{85219835-203A-344D-9E2E-33F8A7F0A4C1}" presName="horFlow" presStyleCnt="0"/>
      <dgm:spPr/>
    </dgm:pt>
    <dgm:pt modelId="{6D4BA8C1-0A29-BF49-937C-06A189DB6B3E}" type="pres">
      <dgm:prSet presAssocID="{85219835-203A-344D-9E2E-33F8A7F0A4C1}" presName="bigChev" presStyleLbl="node1" presStyleIdx="1" presStyleCnt="6"/>
      <dgm:spPr/>
    </dgm:pt>
    <dgm:pt modelId="{B43DF64D-F519-D04F-A7D1-F13A15ADD806}" type="pres">
      <dgm:prSet presAssocID="{5C558C48-9697-1042-A5DB-2EBAE08FD427}" presName="parTrans" presStyleCnt="0"/>
      <dgm:spPr/>
    </dgm:pt>
    <dgm:pt modelId="{891A214F-1A48-5049-9854-364FD882DA3C}" type="pres">
      <dgm:prSet presAssocID="{162C02AE-12BD-6D4C-8BC0-94380CC4FC04}" presName="node" presStyleLbl="alignAccFollowNode1" presStyleIdx="1" presStyleCnt="6" custScaleX="389360" custScaleY="129094">
        <dgm:presLayoutVars>
          <dgm:bulletEnabled val="1"/>
        </dgm:presLayoutVars>
      </dgm:prSet>
      <dgm:spPr/>
    </dgm:pt>
    <dgm:pt modelId="{B3DAAD52-A23C-1744-BF9D-04B213369D99}" type="pres">
      <dgm:prSet presAssocID="{85219835-203A-344D-9E2E-33F8A7F0A4C1}" presName="vSp" presStyleCnt="0"/>
      <dgm:spPr/>
    </dgm:pt>
    <dgm:pt modelId="{99EBD553-E2CD-CB4D-85F6-592CC7EF0FA6}" type="pres">
      <dgm:prSet presAssocID="{7EA7D3FE-B9F8-4747-82CB-F363BA43D2A5}" presName="horFlow" presStyleCnt="0"/>
      <dgm:spPr/>
    </dgm:pt>
    <dgm:pt modelId="{534974B0-F390-5E4A-BCEB-A1F35E7E34FD}" type="pres">
      <dgm:prSet presAssocID="{7EA7D3FE-B9F8-4747-82CB-F363BA43D2A5}" presName="bigChev" presStyleLbl="node1" presStyleIdx="2" presStyleCnt="6"/>
      <dgm:spPr/>
    </dgm:pt>
    <dgm:pt modelId="{AD387F02-C1B3-E445-B446-CA51673169C5}" type="pres">
      <dgm:prSet presAssocID="{7680C8D0-34C4-554F-B2B3-3A27614A8B52}" presName="parTrans" presStyleCnt="0"/>
      <dgm:spPr/>
    </dgm:pt>
    <dgm:pt modelId="{9DECF62D-268C-B248-8F44-82DF51760417}" type="pres">
      <dgm:prSet presAssocID="{DD9E5992-5A1C-5544-978C-6485ECC5E3A1}" presName="node" presStyleLbl="alignAccFollowNode1" presStyleIdx="2" presStyleCnt="6" custScaleX="389360" custScaleY="129094">
        <dgm:presLayoutVars>
          <dgm:bulletEnabled val="1"/>
        </dgm:presLayoutVars>
      </dgm:prSet>
      <dgm:spPr/>
    </dgm:pt>
    <dgm:pt modelId="{79C25CC7-A99E-0C47-B2E0-4B4C489C5A8F}" type="pres">
      <dgm:prSet presAssocID="{7EA7D3FE-B9F8-4747-82CB-F363BA43D2A5}" presName="vSp" presStyleCnt="0"/>
      <dgm:spPr/>
    </dgm:pt>
    <dgm:pt modelId="{5F28DCB2-8CF6-1D43-A582-09FAD7F44048}" type="pres">
      <dgm:prSet presAssocID="{D6783F2E-09CE-F341-8033-B27B7E03CFD8}" presName="horFlow" presStyleCnt="0"/>
      <dgm:spPr/>
    </dgm:pt>
    <dgm:pt modelId="{19EC2E38-D626-ED43-9D4B-9EA354296D37}" type="pres">
      <dgm:prSet presAssocID="{D6783F2E-09CE-F341-8033-B27B7E03CFD8}" presName="bigChev" presStyleLbl="node1" presStyleIdx="3" presStyleCnt="6"/>
      <dgm:spPr/>
    </dgm:pt>
    <dgm:pt modelId="{C2DCAF80-1006-BA47-970B-93AA4ED7630D}" type="pres">
      <dgm:prSet presAssocID="{17725F08-65BD-5A4F-BEF3-890648F52349}" presName="parTrans" presStyleCnt="0"/>
      <dgm:spPr/>
    </dgm:pt>
    <dgm:pt modelId="{E5395D1C-4FD8-294F-92FC-29C266D7B77C}" type="pres">
      <dgm:prSet presAssocID="{CAFD1135-D36B-9442-9BBE-98E893322CEF}" presName="node" presStyleLbl="alignAccFollowNode1" presStyleIdx="3" presStyleCnt="6" custScaleX="389360" custScaleY="129094">
        <dgm:presLayoutVars>
          <dgm:bulletEnabled val="1"/>
        </dgm:presLayoutVars>
      </dgm:prSet>
      <dgm:spPr/>
    </dgm:pt>
    <dgm:pt modelId="{657DA5C3-5E4D-8247-B534-E161D510DE51}" type="pres">
      <dgm:prSet presAssocID="{D6783F2E-09CE-F341-8033-B27B7E03CFD8}" presName="vSp" presStyleCnt="0"/>
      <dgm:spPr/>
    </dgm:pt>
    <dgm:pt modelId="{563B9D99-4046-E042-9AA0-D3E8F0247205}" type="pres">
      <dgm:prSet presAssocID="{ABCA3B9C-87EC-B345-9A63-590945D75274}" presName="horFlow" presStyleCnt="0"/>
      <dgm:spPr/>
    </dgm:pt>
    <dgm:pt modelId="{2D9E4D8F-499A-D34A-A5CA-D2E43440438E}" type="pres">
      <dgm:prSet presAssocID="{ABCA3B9C-87EC-B345-9A63-590945D75274}" presName="bigChev" presStyleLbl="node1" presStyleIdx="4" presStyleCnt="6"/>
      <dgm:spPr/>
    </dgm:pt>
    <dgm:pt modelId="{9BC03BA5-DF15-4646-95A6-EA78753AC205}" type="pres">
      <dgm:prSet presAssocID="{B2118BBF-B05B-AC4C-B4DB-76942D5C1504}" presName="parTrans" presStyleCnt="0"/>
      <dgm:spPr/>
    </dgm:pt>
    <dgm:pt modelId="{BE11B56A-2763-584A-84F0-53CE2E5A4443}" type="pres">
      <dgm:prSet presAssocID="{0A58DC2D-F05E-074B-AA8E-EF9479EC9926}" presName="node" presStyleLbl="alignAccFollowNode1" presStyleIdx="4" presStyleCnt="6" custScaleX="389360" custScaleY="129094">
        <dgm:presLayoutVars>
          <dgm:bulletEnabled val="1"/>
        </dgm:presLayoutVars>
      </dgm:prSet>
      <dgm:spPr/>
    </dgm:pt>
    <dgm:pt modelId="{27FB7177-D88D-294B-B5F7-AC2A6F9F5E72}" type="pres">
      <dgm:prSet presAssocID="{ABCA3B9C-87EC-B345-9A63-590945D75274}" presName="vSp" presStyleCnt="0"/>
      <dgm:spPr/>
    </dgm:pt>
    <dgm:pt modelId="{F6366BBD-1ACF-3C4A-BADE-24B000D63ECD}" type="pres">
      <dgm:prSet presAssocID="{5EB97416-9639-DC4C-A98A-A50D032A446A}" presName="horFlow" presStyleCnt="0"/>
      <dgm:spPr/>
    </dgm:pt>
    <dgm:pt modelId="{8CF4076E-0C5A-5949-B25D-DE266BC26DCD}" type="pres">
      <dgm:prSet presAssocID="{5EB97416-9639-DC4C-A98A-A50D032A446A}" presName="bigChev" presStyleLbl="node1" presStyleIdx="5" presStyleCnt="6"/>
      <dgm:spPr/>
    </dgm:pt>
    <dgm:pt modelId="{E1A79EAF-6709-3045-996A-CF7CFF883BF4}" type="pres">
      <dgm:prSet presAssocID="{3B193FED-B60B-934F-B36A-5B7631BB0C72}" presName="parTrans" presStyleCnt="0"/>
      <dgm:spPr/>
    </dgm:pt>
    <dgm:pt modelId="{8C6BEDB0-FCC9-454F-894E-8AC17B1FF62A}" type="pres">
      <dgm:prSet presAssocID="{D795B5E4-E54F-794D-978D-1EF4BF0C65DB}" presName="node" presStyleLbl="alignAccFollowNode1" presStyleIdx="5" presStyleCnt="6" custScaleX="386055" custScaleY="208676">
        <dgm:presLayoutVars>
          <dgm:bulletEnabled val="1"/>
        </dgm:presLayoutVars>
      </dgm:prSet>
      <dgm:spPr/>
    </dgm:pt>
  </dgm:ptLst>
  <dgm:cxnLst>
    <dgm:cxn modelId="{7583D416-C2BC-7B42-BD70-F70355AB6C55}" type="presOf" srcId="{D795B5E4-E54F-794D-978D-1EF4BF0C65DB}" destId="{8C6BEDB0-FCC9-454F-894E-8AC17B1FF62A}" srcOrd="0" destOrd="0" presId="urn:microsoft.com/office/officeart/2005/8/layout/lProcess3"/>
    <dgm:cxn modelId="{9496322B-0059-7049-A724-74071AAE40C5}" srcId="{80B4CA6E-C192-444D-949D-7564F38A205B}" destId="{5EB97416-9639-DC4C-A98A-A50D032A446A}" srcOrd="5" destOrd="0" parTransId="{D06842DC-B413-D149-87A1-BAD6F62234C2}" sibTransId="{B8B752A5-906E-A144-A567-B74BBC0AA450}"/>
    <dgm:cxn modelId="{24497333-F0AB-C74F-AA4E-342057BE9AA2}" srcId="{80B4CA6E-C192-444D-949D-7564F38A205B}" destId="{D6783F2E-09CE-F341-8033-B27B7E03CFD8}" srcOrd="3" destOrd="0" parTransId="{C1346036-26F4-F64E-B0DC-7B34A04AE24E}" sibTransId="{8119C629-141D-5346-8994-C46CFBF9465F}"/>
    <dgm:cxn modelId="{08D4D43F-9B9F-664C-BFD1-09A503B8F81D}" srcId="{80B4CA6E-C192-444D-949D-7564F38A205B}" destId="{CDDC0E03-0E2F-0E4F-9092-1897095FF28C}" srcOrd="0" destOrd="0" parTransId="{607EB740-CC62-2441-B168-75010987D728}" sibTransId="{74317FE5-2FCD-2549-A01A-D0201797B68C}"/>
    <dgm:cxn modelId="{08774F4C-42D1-BB48-B8C2-83BD2769AC0B}" type="presOf" srcId="{D6783F2E-09CE-F341-8033-B27B7E03CFD8}" destId="{19EC2E38-D626-ED43-9D4B-9EA354296D37}" srcOrd="0" destOrd="0" presId="urn:microsoft.com/office/officeart/2005/8/layout/lProcess3"/>
    <dgm:cxn modelId="{A6641F50-0E08-1E4A-9A6A-FDD6501E9BEF}" type="presOf" srcId="{80B4CA6E-C192-444D-949D-7564F38A205B}" destId="{394E7BAE-3931-1445-85FD-E262E4E23DC5}" srcOrd="0" destOrd="0" presId="urn:microsoft.com/office/officeart/2005/8/layout/lProcess3"/>
    <dgm:cxn modelId="{357CCA54-BA67-7046-8A8D-BBAB5004ABBC}" type="presOf" srcId="{50CC0F3F-EDE0-0D49-A531-C16B8C1F6A48}" destId="{18F8B271-36B4-234B-BF3D-2A5B83DC8089}" srcOrd="0" destOrd="0" presId="urn:microsoft.com/office/officeart/2005/8/layout/lProcess3"/>
    <dgm:cxn modelId="{A226B555-A286-FF42-9FEC-2EDB0B2C02DA}" srcId="{80B4CA6E-C192-444D-949D-7564F38A205B}" destId="{ABCA3B9C-87EC-B345-9A63-590945D75274}" srcOrd="4" destOrd="0" parTransId="{3E68905C-A823-6840-88B5-9220278DF09C}" sibTransId="{51C142C2-C2A1-E447-B23F-53342D12EB9C}"/>
    <dgm:cxn modelId="{78CB0C5D-A3A8-5D42-9934-068AB238261F}" srcId="{7EA7D3FE-B9F8-4747-82CB-F363BA43D2A5}" destId="{DD9E5992-5A1C-5544-978C-6485ECC5E3A1}" srcOrd="0" destOrd="0" parTransId="{7680C8D0-34C4-554F-B2B3-3A27614A8B52}" sibTransId="{142DA142-1673-5B45-B889-9A61BCF66408}"/>
    <dgm:cxn modelId="{166EAF6B-0749-F342-8713-2FA4ED463CAA}" type="presOf" srcId="{DD9E5992-5A1C-5544-978C-6485ECC5E3A1}" destId="{9DECF62D-268C-B248-8F44-82DF51760417}" srcOrd="0" destOrd="0" presId="urn:microsoft.com/office/officeart/2005/8/layout/lProcess3"/>
    <dgm:cxn modelId="{BFCE7579-7106-B14A-93D9-1A968A91239C}" srcId="{5EB97416-9639-DC4C-A98A-A50D032A446A}" destId="{D795B5E4-E54F-794D-978D-1EF4BF0C65DB}" srcOrd="0" destOrd="0" parTransId="{3B193FED-B60B-934F-B36A-5B7631BB0C72}" sibTransId="{49386C29-7084-464F-BAD9-F9FB1516DACB}"/>
    <dgm:cxn modelId="{66BA797A-CF4C-164C-B588-FDDE69D53DE9}" type="presOf" srcId="{CDDC0E03-0E2F-0E4F-9092-1897095FF28C}" destId="{D25CD461-E45D-394B-87A6-99853A0E60A9}" srcOrd="0" destOrd="0" presId="urn:microsoft.com/office/officeart/2005/8/layout/lProcess3"/>
    <dgm:cxn modelId="{A6EC2C82-89F6-D745-9161-CCD16E82985B}" srcId="{85219835-203A-344D-9E2E-33F8A7F0A4C1}" destId="{162C02AE-12BD-6D4C-8BC0-94380CC4FC04}" srcOrd="0" destOrd="0" parTransId="{5C558C48-9697-1042-A5DB-2EBAE08FD427}" sibTransId="{667E9139-6F6F-8E4D-9C48-B6D19518A7F8}"/>
    <dgm:cxn modelId="{93D46287-8F41-EE4D-9A3F-E2E3234CE890}" srcId="{80B4CA6E-C192-444D-949D-7564F38A205B}" destId="{85219835-203A-344D-9E2E-33F8A7F0A4C1}" srcOrd="1" destOrd="0" parTransId="{1A82D36A-9BDD-BE4B-ACE1-C585DB942E62}" sibTransId="{617AD72E-71AA-054E-9C99-7E0478B32092}"/>
    <dgm:cxn modelId="{420F5289-958A-2C44-9EAE-D2ED1872A2B8}" type="presOf" srcId="{85219835-203A-344D-9E2E-33F8A7F0A4C1}" destId="{6D4BA8C1-0A29-BF49-937C-06A189DB6B3E}" srcOrd="0" destOrd="0" presId="urn:microsoft.com/office/officeart/2005/8/layout/lProcess3"/>
    <dgm:cxn modelId="{8C0CC191-97AB-C542-8419-78BF8B9B36F0}" srcId="{CDDC0E03-0E2F-0E4F-9092-1897095FF28C}" destId="{50CC0F3F-EDE0-0D49-A531-C16B8C1F6A48}" srcOrd="0" destOrd="0" parTransId="{9702DE08-CD1D-B141-9D2E-55C21BD4C81E}" sibTransId="{3C08EFE0-AEC8-9649-9F93-7CF7A8F9489F}"/>
    <dgm:cxn modelId="{49A951A3-757E-2140-90B0-265920F8A6FB}" type="presOf" srcId="{162C02AE-12BD-6D4C-8BC0-94380CC4FC04}" destId="{891A214F-1A48-5049-9854-364FD882DA3C}" srcOrd="0" destOrd="0" presId="urn:microsoft.com/office/officeart/2005/8/layout/lProcess3"/>
    <dgm:cxn modelId="{4633A6AC-64C7-C648-B78C-BC0BDF35F5D6}" type="presOf" srcId="{0A58DC2D-F05E-074B-AA8E-EF9479EC9926}" destId="{BE11B56A-2763-584A-84F0-53CE2E5A4443}" srcOrd="0" destOrd="0" presId="urn:microsoft.com/office/officeart/2005/8/layout/lProcess3"/>
    <dgm:cxn modelId="{018AE9B6-FEAA-0B4C-854F-873D25E35B62}" type="presOf" srcId="{ABCA3B9C-87EC-B345-9A63-590945D75274}" destId="{2D9E4D8F-499A-D34A-A5CA-D2E43440438E}" srcOrd="0" destOrd="0" presId="urn:microsoft.com/office/officeart/2005/8/layout/lProcess3"/>
    <dgm:cxn modelId="{50DEF9C0-1D73-414D-AFE2-2BAD02563526}" srcId="{D6783F2E-09CE-F341-8033-B27B7E03CFD8}" destId="{CAFD1135-D36B-9442-9BBE-98E893322CEF}" srcOrd="0" destOrd="0" parTransId="{17725F08-65BD-5A4F-BEF3-890648F52349}" sibTransId="{B8A9C2FD-83A4-0847-AD0F-97F61795BE36}"/>
    <dgm:cxn modelId="{FD51C8CC-30A9-964D-8E5C-16268E8736D6}" srcId="{ABCA3B9C-87EC-B345-9A63-590945D75274}" destId="{0A58DC2D-F05E-074B-AA8E-EF9479EC9926}" srcOrd="0" destOrd="0" parTransId="{B2118BBF-B05B-AC4C-B4DB-76942D5C1504}" sibTransId="{EE904D6B-E27A-704E-ABE8-1EAFA35E55E0}"/>
    <dgm:cxn modelId="{D334F9DF-BB14-7046-9162-EF6B8A8E88B9}" type="presOf" srcId="{5EB97416-9639-DC4C-A98A-A50D032A446A}" destId="{8CF4076E-0C5A-5949-B25D-DE266BC26DCD}" srcOrd="0" destOrd="0" presId="urn:microsoft.com/office/officeart/2005/8/layout/lProcess3"/>
    <dgm:cxn modelId="{D6DAF3E9-1B16-8E4B-BC1D-293F060F1848}" type="presOf" srcId="{CAFD1135-D36B-9442-9BBE-98E893322CEF}" destId="{E5395D1C-4FD8-294F-92FC-29C266D7B77C}" srcOrd="0" destOrd="0" presId="urn:microsoft.com/office/officeart/2005/8/layout/lProcess3"/>
    <dgm:cxn modelId="{BE1A20EB-681E-0B42-9250-744981ADD5DF}" type="presOf" srcId="{7EA7D3FE-B9F8-4747-82CB-F363BA43D2A5}" destId="{534974B0-F390-5E4A-BCEB-A1F35E7E34FD}" srcOrd="0" destOrd="0" presId="urn:microsoft.com/office/officeart/2005/8/layout/lProcess3"/>
    <dgm:cxn modelId="{9D143BF2-54F0-CE48-8F3A-86FCC6DF08C0}" srcId="{80B4CA6E-C192-444D-949D-7564F38A205B}" destId="{7EA7D3FE-B9F8-4747-82CB-F363BA43D2A5}" srcOrd="2" destOrd="0" parTransId="{825078B9-CD48-9D42-9B2C-799A5BF83701}" sibTransId="{E6B1298D-AC3C-844A-AC9E-3BD0E6EB05E8}"/>
    <dgm:cxn modelId="{A4CA3CBD-97E1-064F-B422-105696366AEE}" type="presParOf" srcId="{394E7BAE-3931-1445-85FD-E262E4E23DC5}" destId="{733DE3F8-CF90-544B-94D8-35BE33CA7FA6}" srcOrd="0" destOrd="0" presId="urn:microsoft.com/office/officeart/2005/8/layout/lProcess3"/>
    <dgm:cxn modelId="{9B50378C-5F9A-204C-B1DF-1B058C087F75}" type="presParOf" srcId="{733DE3F8-CF90-544B-94D8-35BE33CA7FA6}" destId="{D25CD461-E45D-394B-87A6-99853A0E60A9}" srcOrd="0" destOrd="0" presId="urn:microsoft.com/office/officeart/2005/8/layout/lProcess3"/>
    <dgm:cxn modelId="{0C34DA39-A5BF-654B-8C3B-B899F4E4C628}" type="presParOf" srcId="{733DE3F8-CF90-544B-94D8-35BE33CA7FA6}" destId="{8D5CAA4C-1478-7A40-8200-8C062AE5C195}" srcOrd="1" destOrd="0" presId="urn:microsoft.com/office/officeart/2005/8/layout/lProcess3"/>
    <dgm:cxn modelId="{5A27D82B-2577-7544-BFF3-82DE08CD25C9}" type="presParOf" srcId="{733DE3F8-CF90-544B-94D8-35BE33CA7FA6}" destId="{18F8B271-36B4-234B-BF3D-2A5B83DC8089}" srcOrd="2" destOrd="0" presId="urn:microsoft.com/office/officeart/2005/8/layout/lProcess3"/>
    <dgm:cxn modelId="{A1E8C465-D689-EB4A-AE2D-0A547FD8C2C9}" type="presParOf" srcId="{394E7BAE-3931-1445-85FD-E262E4E23DC5}" destId="{1FF4F933-6A2C-744D-8228-50020E766558}" srcOrd="1" destOrd="0" presId="urn:microsoft.com/office/officeart/2005/8/layout/lProcess3"/>
    <dgm:cxn modelId="{6C0C9E8E-5109-7642-B339-6DB874A67F21}" type="presParOf" srcId="{394E7BAE-3931-1445-85FD-E262E4E23DC5}" destId="{350DF8D9-75BA-E448-9D36-08B1DBB4E4E4}" srcOrd="2" destOrd="0" presId="urn:microsoft.com/office/officeart/2005/8/layout/lProcess3"/>
    <dgm:cxn modelId="{DC057D6A-E886-304F-A9A7-A9C3AF183515}" type="presParOf" srcId="{350DF8D9-75BA-E448-9D36-08B1DBB4E4E4}" destId="{6D4BA8C1-0A29-BF49-937C-06A189DB6B3E}" srcOrd="0" destOrd="0" presId="urn:microsoft.com/office/officeart/2005/8/layout/lProcess3"/>
    <dgm:cxn modelId="{83A49E71-17B7-3C46-9165-94A07E3B5D0F}" type="presParOf" srcId="{350DF8D9-75BA-E448-9D36-08B1DBB4E4E4}" destId="{B43DF64D-F519-D04F-A7D1-F13A15ADD806}" srcOrd="1" destOrd="0" presId="urn:microsoft.com/office/officeart/2005/8/layout/lProcess3"/>
    <dgm:cxn modelId="{DA51A617-1387-554E-A104-37E42A7B728D}" type="presParOf" srcId="{350DF8D9-75BA-E448-9D36-08B1DBB4E4E4}" destId="{891A214F-1A48-5049-9854-364FD882DA3C}" srcOrd="2" destOrd="0" presId="urn:microsoft.com/office/officeart/2005/8/layout/lProcess3"/>
    <dgm:cxn modelId="{1D8598F6-AB09-4746-B898-30ADBED550B8}" type="presParOf" srcId="{394E7BAE-3931-1445-85FD-E262E4E23DC5}" destId="{B3DAAD52-A23C-1744-BF9D-04B213369D99}" srcOrd="3" destOrd="0" presId="urn:microsoft.com/office/officeart/2005/8/layout/lProcess3"/>
    <dgm:cxn modelId="{A17135B3-6227-184C-98A6-41D6E1FB9D18}" type="presParOf" srcId="{394E7BAE-3931-1445-85FD-E262E4E23DC5}" destId="{99EBD553-E2CD-CB4D-85F6-592CC7EF0FA6}" srcOrd="4" destOrd="0" presId="urn:microsoft.com/office/officeart/2005/8/layout/lProcess3"/>
    <dgm:cxn modelId="{A785C607-D630-A445-912E-26CD962DE81D}" type="presParOf" srcId="{99EBD553-E2CD-CB4D-85F6-592CC7EF0FA6}" destId="{534974B0-F390-5E4A-BCEB-A1F35E7E34FD}" srcOrd="0" destOrd="0" presId="urn:microsoft.com/office/officeart/2005/8/layout/lProcess3"/>
    <dgm:cxn modelId="{4BA6A498-45C1-534B-9E3C-1707D7ACD35A}" type="presParOf" srcId="{99EBD553-E2CD-CB4D-85F6-592CC7EF0FA6}" destId="{AD387F02-C1B3-E445-B446-CA51673169C5}" srcOrd="1" destOrd="0" presId="urn:microsoft.com/office/officeart/2005/8/layout/lProcess3"/>
    <dgm:cxn modelId="{2BB1A504-ABBF-144F-AE01-86463FB2309D}" type="presParOf" srcId="{99EBD553-E2CD-CB4D-85F6-592CC7EF0FA6}" destId="{9DECF62D-268C-B248-8F44-82DF51760417}" srcOrd="2" destOrd="0" presId="urn:microsoft.com/office/officeart/2005/8/layout/lProcess3"/>
    <dgm:cxn modelId="{0BA1E304-CDF6-DE4F-B4AA-02B573575BE8}" type="presParOf" srcId="{394E7BAE-3931-1445-85FD-E262E4E23DC5}" destId="{79C25CC7-A99E-0C47-B2E0-4B4C489C5A8F}" srcOrd="5" destOrd="0" presId="urn:microsoft.com/office/officeart/2005/8/layout/lProcess3"/>
    <dgm:cxn modelId="{3098FAB0-A5A2-D840-8016-6A47867DAB6F}" type="presParOf" srcId="{394E7BAE-3931-1445-85FD-E262E4E23DC5}" destId="{5F28DCB2-8CF6-1D43-A582-09FAD7F44048}" srcOrd="6" destOrd="0" presId="urn:microsoft.com/office/officeart/2005/8/layout/lProcess3"/>
    <dgm:cxn modelId="{D42D0874-6A32-944C-9427-46C89379B0F1}" type="presParOf" srcId="{5F28DCB2-8CF6-1D43-A582-09FAD7F44048}" destId="{19EC2E38-D626-ED43-9D4B-9EA354296D37}" srcOrd="0" destOrd="0" presId="urn:microsoft.com/office/officeart/2005/8/layout/lProcess3"/>
    <dgm:cxn modelId="{323011DA-831B-1C43-AFD8-7DD88CF68F09}" type="presParOf" srcId="{5F28DCB2-8CF6-1D43-A582-09FAD7F44048}" destId="{C2DCAF80-1006-BA47-970B-93AA4ED7630D}" srcOrd="1" destOrd="0" presId="urn:microsoft.com/office/officeart/2005/8/layout/lProcess3"/>
    <dgm:cxn modelId="{33D81E5A-59B3-454D-8DA1-F79F248C9F86}" type="presParOf" srcId="{5F28DCB2-8CF6-1D43-A582-09FAD7F44048}" destId="{E5395D1C-4FD8-294F-92FC-29C266D7B77C}" srcOrd="2" destOrd="0" presId="urn:microsoft.com/office/officeart/2005/8/layout/lProcess3"/>
    <dgm:cxn modelId="{1124561D-634A-174E-B1E4-04DBD6C305AC}" type="presParOf" srcId="{394E7BAE-3931-1445-85FD-E262E4E23DC5}" destId="{657DA5C3-5E4D-8247-B534-E161D510DE51}" srcOrd="7" destOrd="0" presId="urn:microsoft.com/office/officeart/2005/8/layout/lProcess3"/>
    <dgm:cxn modelId="{E7564992-8E8E-474C-BF74-EAE7947F3CC8}" type="presParOf" srcId="{394E7BAE-3931-1445-85FD-E262E4E23DC5}" destId="{563B9D99-4046-E042-9AA0-D3E8F0247205}" srcOrd="8" destOrd="0" presId="urn:microsoft.com/office/officeart/2005/8/layout/lProcess3"/>
    <dgm:cxn modelId="{57D41916-987A-3442-BFB9-B74C6257CEEE}" type="presParOf" srcId="{563B9D99-4046-E042-9AA0-D3E8F0247205}" destId="{2D9E4D8F-499A-D34A-A5CA-D2E43440438E}" srcOrd="0" destOrd="0" presId="urn:microsoft.com/office/officeart/2005/8/layout/lProcess3"/>
    <dgm:cxn modelId="{2D09B70C-BCC0-1B4F-95FB-7438A3567FE4}" type="presParOf" srcId="{563B9D99-4046-E042-9AA0-D3E8F0247205}" destId="{9BC03BA5-DF15-4646-95A6-EA78753AC205}" srcOrd="1" destOrd="0" presId="urn:microsoft.com/office/officeart/2005/8/layout/lProcess3"/>
    <dgm:cxn modelId="{E963E9B0-20B4-064B-AED3-A0F2980981DB}" type="presParOf" srcId="{563B9D99-4046-E042-9AA0-D3E8F0247205}" destId="{BE11B56A-2763-584A-84F0-53CE2E5A4443}" srcOrd="2" destOrd="0" presId="urn:microsoft.com/office/officeart/2005/8/layout/lProcess3"/>
    <dgm:cxn modelId="{A6C57E0E-24FB-C843-9E12-D3BEB95F1ABF}" type="presParOf" srcId="{394E7BAE-3931-1445-85FD-E262E4E23DC5}" destId="{27FB7177-D88D-294B-B5F7-AC2A6F9F5E72}" srcOrd="9" destOrd="0" presId="urn:microsoft.com/office/officeart/2005/8/layout/lProcess3"/>
    <dgm:cxn modelId="{0997121C-2FE3-3640-AC1B-B2AB22057D16}" type="presParOf" srcId="{394E7BAE-3931-1445-85FD-E262E4E23DC5}" destId="{F6366BBD-1ACF-3C4A-BADE-24B000D63ECD}" srcOrd="10" destOrd="0" presId="urn:microsoft.com/office/officeart/2005/8/layout/lProcess3"/>
    <dgm:cxn modelId="{602F627D-AC58-DD4D-A02E-A3C1B68C4C18}" type="presParOf" srcId="{F6366BBD-1ACF-3C4A-BADE-24B000D63ECD}" destId="{8CF4076E-0C5A-5949-B25D-DE266BC26DCD}" srcOrd="0" destOrd="0" presId="urn:microsoft.com/office/officeart/2005/8/layout/lProcess3"/>
    <dgm:cxn modelId="{12FE5140-8002-104B-AC54-9F99D60CB21D}" type="presParOf" srcId="{F6366BBD-1ACF-3C4A-BADE-24B000D63ECD}" destId="{E1A79EAF-6709-3045-996A-CF7CFF883BF4}" srcOrd="1" destOrd="0" presId="urn:microsoft.com/office/officeart/2005/8/layout/lProcess3"/>
    <dgm:cxn modelId="{B3DB4F03-996F-A74D-BBFA-00CABE823588}" type="presParOf" srcId="{F6366BBD-1ACF-3C4A-BADE-24B000D63ECD}" destId="{8C6BEDB0-FCC9-454F-894E-8AC17B1FF62A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4B39102-5001-9443-B496-32ED6A9D0679}" type="doc">
      <dgm:prSet loTypeId="urn:microsoft.com/office/officeart/2005/8/layout/venn1" loCatId="relationship" qsTypeId="urn:microsoft.com/office/officeart/2005/8/quickstyle/3d1" qsCatId="3D" csTypeId="urn:microsoft.com/office/officeart/2005/8/colors/colorful1" csCatId="colorful" phldr="1"/>
      <dgm:spPr/>
    </dgm:pt>
    <dgm:pt modelId="{64A3485E-BBE6-EF46-9A41-76FAEC70D71C}">
      <dgm:prSet phldrT="[Text]"/>
      <dgm:spPr/>
      <dgm:t>
        <a:bodyPr/>
        <a:lstStyle/>
        <a:p>
          <a:r>
            <a:rPr lang="en-GB" dirty="0" err="1"/>
            <a:t>Tehnoloģiju</a:t>
          </a:r>
          <a:r>
            <a:rPr lang="en-GB" dirty="0"/>
            <a:t> </a:t>
          </a:r>
          <a:r>
            <a:rPr lang="en-GB" dirty="0" err="1"/>
            <a:t>attīstība</a:t>
          </a:r>
          <a:r>
            <a:rPr lang="en-GB" dirty="0"/>
            <a:t> </a:t>
          </a:r>
          <a:r>
            <a:rPr lang="en-GB" dirty="0" err="1"/>
            <a:t>kopumā</a:t>
          </a:r>
          <a:endParaRPr lang="en-GB" dirty="0"/>
        </a:p>
      </dgm:t>
    </dgm:pt>
    <dgm:pt modelId="{8FF54FB8-E1A9-3947-8C6C-4A22AD2B6F16}" type="parTrans" cxnId="{14E624D3-1D29-1443-ACF2-0746E694033F}">
      <dgm:prSet/>
      <dgm:spPr/>
      <dgm:t>
        <a:bodyPr/>
        <a:lstStyle/>
        <a:p>
          <a:endParaRPr lang="en-GB"/>
        </a:p>
      </dgm:t>
    </dgm:pt>
    <dgm:pt modelId="{5FF67C7C-26B1-F443-857A-0BF4F07C0C31}" type="sibTrans" cxnId="{14E624D3-1D29-1443-ACF2-0746E694033F}">
      <dgm:prSet/>
      <dgm:spPr/>
      <dgm:t>
        <a:bodyPr/>
        <a:lstStyle/>
        <a:p>
          <a:endParaRPr lang="en-GB"/>
        </a:p>
      </dgm:t>
    </dgm:pt>
    <dgm:pt modelId="{1BD384D3-6277-C045-82E7-83266885B56E}">
      <dgm:prSet phldrT="[Text]"/>
      <dgm:spPr/>
      <dgm:t>
        <a:bodyPr/>
        <a:lstStyle/>
        <a:p>
          <a:r>
            <a:rPr lang="en-GB" dirty="0" err="1"/>
            <a:t>Skola</a:t>
          </a:r>
          <a:r>
            <a:rPr lang="en-GB" dirty="0"/>
            <a:t> 2030, </a:t>
          </a:r>
          <a:r>
            <a:rPr lang="en-GB" dirty="0" err="1"/>
            <a:t>tehnoloģiju</a:t>
          </a:r>
          <a:r>
            <a:rPr lang="en-GB" dirty="0"/>
            <a:t> </a:t>
          </a:r>
          <a:r>
            <a:rPr lang="en-GB" dirty="0" err="1"/>
            <a:t>loma</a:t>
          </a:r>
          <a:r>
            <a:rPr lang="en-GB" dirty="0"/>
            <a:t> </a:t>
          </a:r>
          <a:r>
            <a:rPr lang="en-GB" dirty="0" err="1"/>
            <a:t>mācību</a:t>
          </a:r>
          <a:r>
            <a:rPr lang="en-GB" dirty="0"/>
            <a:t> </a:t>
          </a:r>
          <a:r>
            <a:rPr lang="en-GB" dirty="0" err="1"/>
            <a:t>procesā</a:t>
          </a:r>
          <a:endParaRPr lang="en-GB" dirty="0"/>
        </a:p>
      </dgm:t>
    </dgm:pt>
    <dgm:pt modelId="{0AB1E6D1-95FD-FE49-8A28-3CFC3669B042}" type="parTrans" cxnId="{69ADB538-9502-5A49-B958-C43F0C60E1A3}">
      <dgm:prSet/>
      <dgm:spPr/>
      <dgm:t>
        <a:bodyPr/>
        <a:lstStyle/>
        <a:p>
          <a:endParaRPr lang="en-GB"/>
        </a:p>
      </dgm:t>
    </dgm:pt>
    <dgm:pt modelId="{37881B82-CC83-4E4B-A2F2-B26FC197080C}" type="sibTrans" cxnId="{69ADB538-9502-5A49-B958-C43F0C60E1A3}">
      <dgm:prSet/>
      <dgm:spPr/>
      <dgm:t>
        <a:bodyPr/>
        <a:lstStyle/>
        <a:p>
          <a:endParaRPr lang="en-GB"/>
        </a:p>
      </dgm:t>
    </dgm:pt>
    <dgm:pt modelId="{D0EADC45-D040-2B47-B67E-3A2B618701E3}">
      <dgm:prSet phldrT="[Text]"/>
      <dgm:spPr/>
      <dgm:t>
        <a:bodyPr/>
        <a:lstStyle/>
        <a:p>
          <a:r>
            <a:rPr lang="en-GB" dirty="0" err="1"/>
            <a:t>Skolēnu</a:t>
          </a:r>
          <a:r>
            <a:rPr lang="en-GB" dirty="0"/>
            <a:t> un </a:t>
          </a:r>
          <a:r>
            <a:rPr lang="en-GB" dirty="0" err="1"/>
            <a:t>jauniešu</a:t>
          </a:r>
          <a:r>
            <a:rPr lang="en-GB" dirty="0"/>
            <a:t> </a:t>
          </a:r>
          <a:r>
            <a:rPr lang="en-GB" dirty="0" err="1"/>
            <a:t>uztveras</a:t>
          </a:r>
          <a:r>
            <a:rPr lang="en-GB" dirty="0"/>
            <a:t> un </a:t>
          </a:r>
          <a:r>
            <a:rPr lang="en-GB" dirty="0" err="1"/>
            <a:t>paradumu</a:t>
          </a:r>
          <a:r>
            <a:rPr lang="en-GB" dirty="0"/>
            <a:t> </a:t>
          </a:r>
          <a:r>
            <a:rPr lang="en-GB" dirty="0" err="1"/>
            <a:t>maiņa</a:t>
          </a:r>
          <a:endParaRPr lang="en-GB" dirty="0"/>
        </a:p>
      </dgm:t>
    </dgm:pt>
    <dgm:pt modelId="{8D8B9C96-3C93-5C47-A1BB-0F64BCA04891}" type="parTrans" cxnId="{44F1F182-7385-234B-80D8-EA60DE18F2AA}">
      <dgm:prSet/>
      <dgm:spPr/>
      <dgm:t>
        <a:bodyPr/>
        <a:lstStyle/>
        <a:p>
          <a:endParaRPr lang="en-GB"/>
        </a:p>
      </dgm:t>
    </dgm:pt>
    <dgm:pt modelId="{DAEC0587-5E6D-9F40-AB5F-48E714789406}" type="sibTrans" cxnId="{44F1F182-7385-234B-80D8-EA60DE18F2AA}">
      <dgm:prSet/>
      <dgm:spPr/>
      <dgm:t>
        <a:bodyPr/>
        <a:lstStyle/>
        <a:p>
          <a:endParaRPr lang="en-GB"/>
        </a:p>
      </dgm:t>
    </dgm:pt>
    <dgm:pt modelId="{B7F56A8B-910B-8448-BD84-E3E302D83B7E}" type="pres">
      <dgm:prSet presAssocID="{34B39102-5001-9443-B496-32ED6A9D0679}" presName="compositeShape" presStyleCnt="0">
        <dgm:presLayoutVars>
          <dgm:chMax val="7"/>
          <dgm:dir/>
          <dgm:resizeHandles val="exact"/>
        </dgm:presLayoutVars>
      </dgm:prSet>
      <dgm:spPr/>
    </dgm:pt>
    <dgm:pt modelId="{01B4C05F-8C10-BB4E-9735-3B6F585415F6}" type="pres">
      <dgm:prSet presAssocID="{64A3485E-BBE6-EF46-9A41-76FAEC70D71C}" presName="circ1" presStyleLbl="vennNode1" presStyleIdx="0" presStyleCnt="3"/>
      <dgm:spPr/>
    </dgm:pt>
    <dgm:pt modelId="{0FFC2ECA-9518-034D-B0E3-2A79386B3EC1}" type="pres">
      <dgm:prSet presAssocID="{64A3485E-BBE6-EF46-9A41-76FAEC70D71C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5AFFB4F0-2434-F140-BFA7-0E4432C27D96}" type="pres">
      <dgm:prSet presAssocID="{1BD384D3-6277-C045-82E7-83266885B56E}" presName="circ2" presStyleLbl="vennNode1" presStyleIdx="1" presStyleCnt="3"/>
      <dgm:spPr/>
    </dgm:pt>
    <dgm:pt modelId="{B20B3457-52B3-A040-8919-D13E2122530E}" type="pres">
      <dgm:prSet presAssocID="{1BD384D3-6277-C045-82E7-83266885B56E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A2F3961D-C0B5-2548-A721-A140E40E2906}" type="pres">
      <dgm:prSet presAssocID="{D0EADC45-D040-2B47-B67E-3A2B618701E3}" presName="circ3" presStyleLbl="vennNode1" presStyleIdx="2" presStyleCnt="3"/>
      <dgm:spPr/>
    </dgm:pt>
    <dgm:pt modelId="{F9EE813D-1FED-9946-80F0-BB54362417C2}" type="pres">
      <dgm:prSet presAssocID="{D0EADC45-D040-2B47-B67E-3A2B618701E3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0183B016-AAB6-B44B-AE11-94F588606E74}" type="presOf" srcId="{1BD384D3-6277-C045-82E7-83266885B56E}" destId="{B20B3457-52B3-A040-8919-D13E2122530E}" srcOrd="1" destOrd="0" presId="urn:microsoft.com/office/officeart/2005/8/layout/venn1"/>
    <dgm:cxn modelId="{D7AB5332-FAD5-FB44-96DA-FA0D9CC6A10B}" type="presOf" srcId="{64A3485E-BBE6-EF46-9A41-76FAEC70D71C}" destId="{0FFC2ECA-9518-034D-B0E3-2A79386B3EC1}" srcOrd="1" destOrd="0" presId="urn:microsoft.com/office/officeart/2005/8/layout/venn1"/>
    <dgm:cxn modelId="{69ADB538-9502-5A49-B958-C43F0C60E1A3}" srcId="{34B39102-5001-9443-B496-32ED6A9D0679}" destId="{1BD384D3-6277-C045-82E7-83266885B56E}" srcOrd="1" destOrd="0" parTransId="{0AB1E6D1-95FD-FE49-8A28-3CFC3669B042}" sibTransId="{37881B82-CC83-4E4B-A2F2-B26FC197080C}"/>
    <dgm:cxn modelId="{34B97B60-A15E-0941-B0B8-42E42AD0D10B}" type="presOf" srcId="{D0EADC45-D040-2B47-B67E-3A2B618701E3}" destId="{F9EE813D-1FED-9946-80F0-BB54362417C2}" srcOrd="1" destOrd="0" presId="urn:microsoft.com/office/officeart/2005/8/layout/venn1"/>
    <dgm:cxn modelId="{F246F77F-646E-D14B-A565-3FBE9490AB9E}" type="presOf" srcId="{34B39102-5001-9443-B496-32ED6A9D0679}" destId="{B7F56A8B-910B-8448-BD84-E3E302D83B7E}" srcOrd="0" destOrd="0" presId="urn:microsoft.com/office/officeart/2005/8/layout/venn1"/>
    <dgm:cxn modelId="{44F1F182-7385-234B-80D8-EA60DE18F2AA}" srcId="{34B39102-5001-9443-B496-32ED6A9D0679}" destId="{D0EADC45-D040-2B47-B67E-3A2B618701E3}" srcOrd="2" destOrd="0" parTransId="{8D8B9C96-3C93-5C47-A1BB-0F64BCA04891}" sibTransId="{DAEC0587-5E6D-9F40-AB5F-48E714789406}"/>
    <dgm:cxn modelId="{EDCB569B-76F0-A849-8E9A-5C9669C28F2D}" type="presOf" srcId="{D0EADC45-D040-2B47-B67E-3A2B618701E3}" destId="{A2F3961D-C0B5-2548-A721-A140E40E2906}" srcOrd="0" destOrd="0" presId="urn:microsoft.com/office/officeart/2005/8/layout/venn1"/>
    <dgm:cxn modelId="{F9E9ECA9-11D7-AC46-98DF-FC2CA79EDA1F}" type="presOf" srcId="{64A3485E-BBE6-EF46-9A41-76FAEC70D71C}" destId="{01B4C05F-8C10-BB4E-9735-3B6F585415F6}" srcOrd="0" destOrd="0" presId="urn:microsoft.com/office/officeart/2005/8/layout/venn1"/>
    <dgm:cxn modelId="{9086EFCB-6901-334C-AB97-CC3DD1FE49C6}" type="presOf" srcId="{1BD384D3-6277-C045-82E7-83266885B56E}" destId="{5AFFB4F0-2434-F140-BFA7-0E4432C27D96}" srcOrd="0" destOrd="0" presId="urn:microsoft.com/office/officeart/2005/8/layout/venn1"/>
    <dgm:cxn modelId="{14E624D3-1D29-1443-ACF2-0746E694033F}" srcId="{34B39102-5001-9443-B496-32ED6A9D0679}" destId="{64A3485E-BBE6-EF46-9A41-76FAEC70D71C}" srcOrd="0" destOrd="0" parTransId="{8FF54FB8-E1A9-3947-8C6C-4A22AD2B6F16}" sibTransId="{5FF67C7C-26B1-F443-857A-0BF4F07C0C31}"/>
    <dgm:cxn modelId="{E0FF1985-B936-9340-A0FE-DB3665C33D16}" type="presParOf" srcId="{B7F56A8B-910B-8448-BD84-E3E302D83B7E}" destId="{01B4C05F-8C10-BB4E-9735-3B6F585415F6}" srcOrd="0" destOrd="0" presId="urn:microsoft.com/office/officeart/2005/8/layout/venn1"/>
    <dgm:cxn modelId="{EEB463CC-39AC-6A41-9C66-A77B4EC20666}" type="presParOf" srcId="{B7F56A8B-910B-8448-BD84-E3E302D83B7E}" destId="{0FFC2ECA-9518-034D-B0E3-2A79386B3EC1}" srcOrd="1" destOrd="0" presId="urn:microsoft.com/office/officeart/2005/8/layout/venn1"/>
    <dgm:cxn modelId="{17709A21-2246-7640-955F-DECBA5B943EB}" type="presParOf" srcId="{B7F56A8B-910B-8448-BD84-E3E302D83B7E}" destId="{5AFFB4F0-2434-F140-BFA7-0E4432C27D96}" srcOrd="2" destOrd="0" presId="urn:microsoft.com/office/officeart/2005/8/layout/venn1"/>
    <dgm:cxn modelId="{F52ECA7C-B5D7-1D40-8ACB-B75671F54510}" type="presParOf" srcId="{B7F56A8B-910B-8448-BD84-E3E302D83B7E}" destId="{B20B3457-52B3-A040-8919-D13E2122530E}" srcOrd="3" destOrd="0" presId="urn:microsoft.com/office/officeart/2005/8/layout/venn1"/>
    <dgm:cxn modelId="{54152ED7-4DBB-6C4D-A40A-C9CC02939D77}" type="presParOf" srcId="{B7F56A8B-910B-8448-BD84-E3E302D83B7E}" destId="{A2F3961D-C0B5-2548-A721-A140E40E2906}" srcOrd="4" destOrd="0" presId="urn:microsoft.com/office/officeart/2005/8/layout/venn1"/>
    <dgm:cxn modelId="{3A1A9F7F-3040-0643-8942-34BD9F5A3AE2}" type="presParOf" srcId="{B7F56A8B-910B-8448-BD84-E3E302D83B7E}" destId="{F9EE813D-1FED-9946-80F0-BB54362417C2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10D8F20-FA17-6842-A58A-67D5ECD779AE}" type="doc">
      <dgm:prSet loTypeId="urn:microsoft.com/office/officeart/2005/8/layout/lProcess3" loCatId="" qsTypeId="urn:microsoft.com/office/officeart/2005/8/quickstyle/simple1" qsCatId="simple" csTypeId="urn:microsoft.com/office/officeart/2005/8/colors/accent1_2" csCatId="accent1" phldr="1"/>
      <dgm:spPr/>
    </dgm:pt>
    <dgm:pt modelId="{0048F44F-06E7-B64F-BD49-0D1588ED2CCE}">
      <dgm:prSet phldrT="[Text]" custT="1"/>
      <dgm:spPr/>
      <dgm:t>
        <a:bodyPr/>
        <a:lstStyle/>
        <a:p>
          <a:r>
            <a:rPr lang="lv-LV" sz="2000" dirty="0">
              <a:latin typeface="+mj-lt"/>
            </a:rPr>
            <a:t>Atbalsts skolām tehnoloģiju apguvē</a:t>
          </a:r>
          <a:endParaRPr lang="en-GB" sz="2000" dirty="0"/>
        </a:p>
      </dgm:t>
    </dgm:pt>
    <dgm:pt modelId="{8B06E737-7E05-C244-915F-2A21AE5187EF}" type="parTrans" cxnId="{3FC1EBB9-2CE6-A446-9060-63483A48DDE9}">
      <dgm:prSet/>
      <dgm:spPr/>
      <dgm:t>
        <a:bodyPr/>
        <a:lstStyle/>
        <a:p>
          <a:endParaRPr lang="en-GB"/>
        </a:p>
      </dgm:t>
    </dgm:pt>
    <dgm:pt modelId="{4C3FD001-C565-0648-86AE-91BAC960EF0D}" type="sibTrans" cxnId="{3FC1EBB9-2CE6-A446-9060-63483A48DDE9}">
      <dgm:prSet/>
      <dgm:spPr/>
      <dgm:t>
        <a:bodyPr/>
        <a:lstStyle/>
        <a:p>
          <a:endParaRPr lang="en-GB"/>
        </a:p>
      </dgm:t>
    </dgm:pt>
    <dgm:pt modelId="{15C93B15-2120-8442-A1B3-98B9C72C9478}">
      <dgm:prSet phldrT="[Text]" custT="1"/>
      <dgm:spPr/>
      <dgm:t>
        <a:bodyPr/>
        <a:lstStyle/>
        <a:p>
          <a:r>
            <a:rPr lang="lv-LV" sz="2000" dirty="0">
              <a:latin typeface="+mj-lt"/>
            </a:rPr>
            <a:t>Partneris mācību procesa nodrošināšanai</a:t>
          </a:r>
          <a:endParaRPr lang="en-GB" sz="2000" dirty="0"/>
        </a:p>
      </dgm:t>
    </dgm:pt>
    <dgm:pt modelId="{D68D1EE9-BB40-A845-9226-506F9B0BEED6}" type="parTrans" cxnId="{F60B27F7-DCFA-D544-9162-746129FBE5FF}">
      <dgm:prSet/>
      <dgm:spPr/>
      <dgm:t>
        <a:bodyPr/>
        <a:lstStyle/>
        <a:p>
          <a:endParaRPr lang="en-GB"/>
        </a:p>
      </dgm:t>
    </dgm:pt>
    <dgm:pt modelId="{3CA185F8-C082-D14C-880C-58BE6BDEEA4E}" type="sibTrans" cxnId="{F60B27F7-DCFA-D544-9162-746129FBE5FF}">
      <dgm:prSet/>
      <dgm:spPr/>
      <dgm:t>
        <a:bodyPr/>
        <a:lstStyle/>
        <a:p>
          <a:endParaRPr lang="en-GB"/>
        </a:p>
      </dgm:t>
    </dgm:pt>
    <dgm:pt modelId="{0C4534D7-A48F-F34A-B515-5F8C6BEDFF42}">
      <dgm:prSet phldrT="[Text]" custT="1"/>
      <dgm:spPr/>
      <dgm:t>
        <a:bodyPr/>
        <a:lstStyle/>
        <a:p>
          <a:r>
            <a:rPr lang="en-GB" sz="2000" dirty="0"/>
            <a:t>📕 </a:t>
          </a:r>
          <a:r>
            <a:rPr lang="en-GB" sz="2000" dirty="0" err="1"/>
            <a:t>Apmācības</a:t>
          </a:r>
          <a:r>
            <a:rPr lang="en-GB" sz="2000" dirty="0"/>
            <a:t> </a:t>
          </a:r>
          <a:r>
            <a:rPr lang="en-GB" sz="2000" dirty="0" err="1"/>
            <a:t>skolēniem</a:t>
          </a:r>
          <a:endParaRPr lang="en-GB" sz="2000" dirty="0"/>
        </a:p>
        <a:p>
          <a:r>
            <a:rPr lang="en-GB" sz="2000" dirty="0"/>
            <a:t>📗</a:t>
          </a:r>
          <a:r>
            <a:rPr lang="en-GB" sz="2000" dirty="0" err="1"/>
            <a:t>Apmācības</a:t>
          </a:r>
          <a:r>
            <a:rPr lang="en-GB" sz="2000" dirty="0"/>
            <a:t> </a:t>
          </a:r>
          <a:r>
            <a:rPr lang="en-GB" sz="2000" dirty="0" err="1"/>
            <a:t>skolotājiem</a:t>
          </a:r>
          <a:endParaRPr lang="en-GB" sz="2000" dirty="0"/>
        </a:p>
      </dgm:t>
    </dgm:pt>
    <dgm:pt modelId="{B115126D-A5F9-7C4F-9767-538A1E853387}" type="parTrans" cxnId="{338CE4FE-4899-EE41-B582-0FB17346D805}">
      <dgm:prSet/>
      <dgm:spPr/>
      <dgm:t>
        <a:bodyPr/>
        <a:lstStyle/>
        <a:p>
          <a:endParaRPr lang="en-GB"/>
        </a:p>
      </dgm:t>
    </dgm:pt>
    <dgm:pt modelId="{F10231AF-9505-3043-9F52-80DEEC06795E}" type="sibTrans" cxnId="{338CE4FE-4899-EE41-B582-0FB17346D805}">
      <dgm:prSet/>
      <dgm:spPr/>
      <dgm:t>
        <a:bodyPr/>
        <a:lstStyle/>
        <a:p>
          <a:endParaRPr lang="en-GB"/>
        </a:p>
      </dgm:t>
    </dgm:pt>
    <dgm:pt modelId="{54557B60-5F2D-D746-BD66-712E305D6E62}">
      <dgm:prSet phldrT="[Text]" custT="1"/>
      <dgm:spPr/>
      <dgm:t>
        <a:bodyPr/>
        <a:lstStyle/>
        <a:p>
          <a:pPr>
            <a:buFont typeface="Courier New" panose="02070309020205020404" pitchFamily="49" charset="0"/>
            <a:buChar char="o"/>
          </a:pPr>
          <a:r>
            <a:rPr lang="en-GB" sz="2000" dirty="0"/>
            <a:t>📘</a:t>
          </a:r>
          <a:r>
            <a:rPr lang="en-GB" sz="2000" dirty="0" err="1"/>
            <a:t>Konsultācijas</a:t>
          </a:r>
          <a:r>
            <a:rPr lang="en-GB" sz="2000" dirty="0"/>
            <a:t> </a:t>
          </a:r>
          <a:r>
            <a:rPr lang="en-GB" sz="2000" dirty="0" err="1"/>
            <a:t>tehnoloģiju</a:t>
          </a:r>
          <a:r>
            <a:rPr lang="en-GB" sz="2000" dirty="0"/>
            <a:t> </a:t>
          </a:r>
          <a:r>
            <a:rPr lang="en-GB" sz="2000" dirty="0" err="1"/>
            <a:t>ieviešanā</a:t>
          </a:r>
          <a:endParaRPr lang="en-GB" sz="2000" dirty="0"/>
        </a:p>
        <a:p>
          <a:pPr>
            <a:buFont typeface="Courier New" panose="02070309020205020404" pitchFamily="49" charset="0"/>
            <a:buChar char="o"/>
          </a:pPr>
          <a:r>
            <a:rPr lang="en-GB" sz="2000" dirty="0"/>
            <a:t>📗 </a:t>
          </a:r>
          <a:r>
            <a:rPr lang="en-GB" sz="2000" dirty="0" err="1"/>
            <a:t>Sadarbība</a:t>
          </a:r>
          <a:r>
            <a:rPr lang="en-GB" sz="2000" dirty="0"/>
            <a:t> </a:t>
          </a:r>
          <a:r>
            <a:rPr lang="en-GB" sz="2000" dirty="0" err="1"/>
            <a:t>mācību</a:t>
          </a:r>
          <a:r>
            <a:rPr lang="en-GB" sz="2000" dirty="0"/>
            <a:t> </a:t>
          </a:r>
          <a:r>
            <a:rPr lang="en-GB" sz="2000" dirty="0" err="1"/>
            <a:t>stundu</a:t>
          </a:r>
          <a:r>
            <a:rPr lang="en-GB" sz="2000" dirty="0"/>
            <a:t> </a:t>
          </a:r>
          <a:r>
            <a:rPr lang="en-GB" sz="2000" dirty="0" err="1"/>
            <a:t>organizēšanā</a:t>
          </a:r>
          <a:endParaRPr lang="en-GB" sz="2000" dirty="0"/>
        </a:p>
        <a:p>
          <a:pPr>
            <a:buFont typeface="Courier New" panose="02070309020205020404" pitchFamily="49" charset="0"/>
            <a:buChar char="o"/>
          </a:pPr>
          <a:r>
            <a:rPr lang="en-GB" sz="2000" dirty="0"/>
            <a:t> 📕 </a:t>
          </a:r>
          <a:r>
            <a:rPr lang="en-GB" sz="2000" dirty="0" err="1"/>
            <a:t>Apmācības</a:t>
          </a:r>
          <a:r>
            <a:rPr lang="en-GB" sz="2000" dirty="0"/>
            <a:t> un </a:t>
          </a:r>
          <a:r>
            <a:rPr lang="en-GB" sz="2000" dirty="0" err="1"/>
            <a:t>radošās</a:t>
          </a:r>
          <a:r>
            <a:rPr lang="en-GB" sz="2000" dirty="0"/>
            <a:t> </a:t>
          </a:r>
          <a:r>
            <a:rPr lang="en-GB" sz="2000" dirty="0" err="1"/>
            <a:t>darbnīcas</a:t>
          </a:r>
          <a:endParaRPr lang="en-GB" sz="2000" dirty="0"/>
        </a:p>
      </dgm:t>
    </dgm:pt>
    <dgm:pt modelId="{2B11FFF0-E3DC-1348-9984-85267927DE4C}" type="parTrans" cxnId="{B8807ED0-0EA5-DE45-B03F-505B94933ABD}">
      <dgm:prSet/>
      <dgm:spPr/>
      <dgm:t>
        <a:bodyPr/>
        <a:lstStyle/>
        <a:p>
          <a:endParaRPr lang="en-GB"/>
        </a:p>
      </dgm:t>
    </dgm:pt>
    <dgm:pt modelId="{698B0246-35FA-7C45-885B-E9D671D8EC2B}" type="sibTrans" cxnId="{B8807ED0-0EA5-DE45-B03F-505B94933ABD}">
      <dgm:prSet/>
      <dgm:spPr/>
      <dgm:t>
        <a:bodyPr/>
        <a:lstStyle/>
        <a:p>
          <a:endParaRPr lang="en-GB"/>
        </a:p>
      </dgm:t>
    </dgm:pt>
    <dgm:pt modelId="{1443C97F-5028-8040-8034-5CB700D6F216}" type="pres">
      <dgm:prSet presAssocID="{C10D8F20-FA17-6842-A58A-67D5ECD779AE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C96213CA-E47B-8E4E-9E07-11FF7CD6DD01}" type="pres">
      <dgm:prSet presAssocID="{0048F44F-06E7-B64F-BD49-0D1588ED2CCE}" presName="horFlow" presStyleCnt="0"/>
      <dgm:spPr/>
    </dgm:pt>
    <dgm:pt modelId="{5682060E-D46A-4148-819E-04A2CE5EC1DD}" type="pres">
      <dgm:prSet presAssocID="{0048F44F-06E7-B64F-BD49-0D1588ED2CCE}" presName="bigChev" presStyleLbl="node1" presStyleIdx="0" presStyleCnt="2" custScaleX="46597" custScaleY="50409" custLinFactNeighborX="-16337" custLinFactNeighborY="3220"/>
      <dgm:spPr/>
    </dgm:pt>
    <dgm:pt modelId="{A594FF24-0CEC-6F41-AA33-713522B1127F}" type="pres">
      <dgm:prSet presAssocID="{B115126D-A5F9-7C4F-9767-538A1E853387}" presName="parTrans" presStyleCnt="0"/>
      <dgm:spPr/>
    </dgm:pt>
    <dgm:pt modelId="{37D010F4-D846-804B-A933-64232C8A259D}" type="pres">
      <dgm:prSet presAssocID="{0C4534D7-A48F-F34A-B515-5F8C6BEDFF42}" presName="node" presStyleLbl="alignAccFollowNode1" presStyleIdx="0" presStyleCnt="2" custScaleX="85157" custScaleY="72246" custLinFactNeighborX="33039" custLinFactNeighborY="3743">
        <dgm:presLayoutVars>
          <dgm:bulletEnabled val="1"/>
        </dgm:presLayoutVars>
      </dgm:prSet>
      <dgm:spPr/>
    </dgm:pt>
    <dgm:pt modelId="{34C913E0-2E69-4E45-8567-DBDE6C86DD4B}" type="pres">
      <dgm:prSet presAssocID="{0048F44F-06E7-B64F-BD49-0D1588ED2CCE}" presName="vSp" presStyleCnt="0"/>
      <dgm:spPr/>
    </dgm:pt>
    <dgm:pt modelId="{8F300330-9A01-8945-8631-BA9392768D19}" type="pres">
      <dgm:prSet presAssocID="{15C93B15-2120-8442-A1B3-98B9C72C9478}" presName="horFlow" presStyleCnt="0"/>
      <dgm:spPr/>
    </dgm:pt>
    <dgm:pt modelId="{5F781930-448A-634D-94C0-E3B8BF5C8CFC}" type="pres">
      <dgm:prSet presAssocID="{15C93B15-2120-8442-A1B3-98B9C72C9478}" presName="bigChev" presStyleLbl="node1" presStyleIdx="1" presStyleCnt="2" custScaleX="47941" custScaleY="49188"/>
      <dgm:spPr/>
    </dgm:pt>
    <dgm:pt modelId="{7237700A-691C-1245-BEAD-44EFB2571C97}" type="pres">
      <dgm:prSet presAssocID="{2B11FFF0-E3DC-1348-9984-85267927DE4C}" presName="parTrans" presStyleCnt="0"/>
      <dgm:spPr/>
    </dgm:pt>
    <dgm:pt modelId="{7C1DF71A-5B65-5147-875B-6295E1CC5A54}" type="pres">
      <dgm:prSet presAssocID="{54557B60-5F2D-D746-BD66-712E305D6E62}" presName="node" presStyleLbl="alignAccFollowNode1" presStyleIdx="1" presStyleCnt="2" custScaleX="89805" custScaleY="110397" custLinFactNeighborX="-5334" custLinFactNeighborY="138">
        <dgm:presLayoutVars>
          <dgm:bulletEnabled val="1"/>
        </dgm:presLayoutVars>
      </dgm:prSet>
      <dgm:spPr/>
    </dgm:pt>
  </dgm:ptLst>
  <dgm:cxnLst>
    <dgm:cxn modelId="{34272925-92C6-1347-B2FC-7BAEB31A4BC5}" type="presOf" srcId="{54557B60-5F2D-D746-BD66-712E305D6E62}" destId="{7C1DF71A-5B65-5147-875B-6295E1CC5A54}" srcOrd="0" destOrd="0" presId="urn:microsoft.com/office/officeart/2005/8/layout/lProcess3"/>
    <dgm:cxn modelId="{A77E8334-8BF6-A94B-95A8-9CA7E34C7017}" type="presOf" srcId="{0C4534D7-A48F-F34A-B515-5F8C6BEDFF42}" destId="{37D010F4-D846-804B-A933-64232C8A259D}" srcOrd="0" destOrd="0" presId="urn:microsoft.com/office/officeart/2005/8/layout/lProcess3"/>
    <dgm:cxn modelId="{619F40A3-918A-9443-A73F-05D969204AF0}" type="presOf" srcId="{C10D8F20-FA17-6842-A58A-67D5ECD779AE}" destId="{1443C97F-5028-8040-8034-5CB700D6F216}" srcOrd="0" destOrd="0" presId="urn:microsoft.com/office/officeart/2005/8/layout/lProcess3"/>
    <dgm:cxn modelId="{3FC1EBB9-2CE6-A446-9060-63483A48DDE9}" srcId="{C10D8F20-FA17-6842-A58A-67D5ECD779AE}" destId="{0048F44F-06E7-B64F-BD49-0D1588ED2CCE}" srcOrd="0" destOrd="0" parTransId="{8B06E737-7E05-C244-915F-2A21AE5187EF}" sibTransId="{4C3FD001-C565-0648-86AE-91BAC960EF0D}"/>
    <dgm:cxn modelId="{B8807ED0-0EA5-DE45-B03F-505B94933ABD}" srcId="{15C93B15-2120-8442-A1B3-98B9C72C9478}" destId="{54557B60-5F2D-D746-BD66-712E305D6E62}" srcOrd="0" destOrd="0" parTransId="{2B11FFF0-E3DC-1348-9984-85267927DE4C}" sibTransId="{698B0246-35FA-7C45-885B-E9D671D8EC2B}"/>
    <dgm:cxn modelId="{26AEEEDE-18B9-A445-BE23-04143BC9B8D4}" type="presOf" srcId="{0048F44F-06E7-B64F-BD49-0D1588ED2CCE}" destId="{5682060E-D46A-4148-819E-04A2CE5EC1DD}" srcOrd="0" destOrd="0" presId="urn:microsoft.com/office/officeart/2005/8/layout/lProcess3"/>
    <dgm:cxn modelId="{F60B27F7-DCFA-D544-9162-746129FBE5FF}" srcId="{C10D8F20-FA17-6842-A58A-67D5ECD779AE}" destId="{15C93B15-2120-8442-A1B3-98B9C72C9478}" srcOrd="1" destOrd="0" parTransId="{D68D1EE9-BB40-A845-9226-506F9B0BEED6}" sibTransId="{3CA185F8-C082-D14C-880C-58BE6BDEEA4E}"/>
    <dgm:cxn modelId="{8E11F2FC-AA43-094E-81DF-3584FAB294A0}" type="presOf" srcId="{15C93B15-2120-8442-A1B3-98B9C72C9478}" destId="{5F781930-448A-634D-94C0-E3B8BF5C8CFC}" srcOrd="0" destOrd="0" presId="urn:microsoft.com/office/officeart/2005/8/layout/lProcess3"/>
    <dgm:cxn modelId="{338CE4FE-4899-EE41-B582-0FB17346D805}" srcId="{0048F44F-06E7-B64F-BD49-0D1588ED2CCE}" destId="{0C4534D7-A48F-F34A-B515-5F8C6BEDFF42}" srcOrd="0" destOrd="0" parTransId="{B115126D-A5F9-7C4F-9767-538A1E853387}" sibTransId="{F10231AF-9505-3043-9F52-80DEEC06795E}"/>
    <dgm:cxn modelId="{BC6FA86B-AFF8-8B49-ACBD-EE67E89E3E85}" type="presParOf" srcId="{1443C97F-5028-8040-8034-5CB700D6F216}" destId="{C96213CA-E47B-8E4E-9E07-11FF7CD6DD01}" srcOrd="0" destOrd="0" presId="urn:microsoft.com/office/officeart/2005/8/layout/lProcess3"/>
    <dgm:cxn modelId="{FDD60142-E470-B849-B2D2-EE6CB2DB06CB}" type="presParOf" srcId="{C96213CA-E47B-8E4E-9E07-11FF7CD6DD01}" destId="{5682060E-D46A-4148-819E-04A2CE5EC1DD}" srcOrd="0" destOrd="0" presId="urn:microsoft.com/office/officeart/2005/8/layout/lProcess3"/>
    <dgm:cxn modelId="{125D2816-957C-C44C-B17E-8EA43A5AF6A0}" type="presParOf" srcId="{C96213CA-E47B-8E4E-9E07-11FF7CD6DD01}" destId="{A594FF24-0CEC-6F41-AA33-713522B1127F}" srcOrd="1" destOrd="0" presId="urn:microsoft.com/office/officeart/2005/8/layout/lProcess3"/>
    <dgm:cxn modelId="{F51389CF-4AA7-CC4A-BF84-AC56CB010041}" type="presParOf" srcId="{C96213CA-E47B-8E4E-9E07-11FF7CD6DD01}" destId="{37D010F4-D846-804B-A933-64232C8A259D}" srcOrd="2" destOrd="0" presId="urn:microsoft.com/office/officeart/2005/8/layout/lProcess3"/>
    <dgm:cxn modelId="{D52742E9-B221-7F42-B5DE-FCBABE84E251}" type="presParOf" srcId="{1443C97F-5028-8040-8034-5CB700D6F216}" destId="{34C913E0-2E69-4E45-8567-DBDE6C86DD4B}" srcOrd="1" destOrd="0" presId="urn:microsoft.com/office/officeart/2005/8/layout/lProcess3"/>
    <dgm:cxn modelId="{29909535-9B3B-2648-BDE7-F82983D52F0E}" type="presParOf" srcId="{1443C97F-5028-8040-8034-5CB700D6F216}" destId="{8F300330-9A01-8945-8631-BA9392768D19}" srcOrd="2" destOrd="0" presId="urn:microsoft.com/office/officeart/2005/8/layout/lProcess3"/>
    <dgm:cxn modelId="{E411DEAA-2FE9-7644-B87E-12C0D3029235}" type="presParOf" srcId="{8F300330-9A01-8945-8631-BA9392768D19}" destId="{5F781930-448A-634D-94C0-E3B8BF5C8CFC}" srcOrd="0" destOrd="0" presId="urn:microsoft.com/office/officeart/2005/8/layout/lProcess3"/>
    <dgm:cxn modelId="{7EFCDA1C-FBE9-9C4D-AF56-31035FFA21A1}" type="presParOf" srcId="{8F300330-9A01-8945-8631-BA9392768D19}" destId="{7237700A-691C-1245-BEAD-44EFB2571C97}" srcOrd="1" destOrd="0" presId="urn:microsoft.com/office/officeart/2005/8/layout/lProcess3"/>
    <dgm:cxn modelId="{3E6F97D9-2A5C-DE4D-92AC-D7B885E9AD8E}" type="presParOf" srcId="{8F300330-9A01-8945-8631-BA9392768D19}" destId="{7C1DF71A-5B65-5147-875B-6295E1CC5A54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5CD461-E45D-394B-87A6-99853A0E60A9}">
      <dsp:nvSpPr>
        <dsp:cNvPr id="0" name=""/>
        <dsp:cNvSpPr/>
      </dsp:nvSpPr>
      <dsp:spPr>
        <a:xfrm>
          <a:off x="2106" y="242676"/>
          <a:ext cx="1671864" cy="668745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2000.</a:t>
          </a:r>
        </a:p>
      </dsp:txBody>
      <dsp:txXfrm>
        <a:off x="336479" y="242676"/>
        <a:ext cx="1003119" cy="668745"/>
      </dsp:txXfrm>
    </dsp:sp>
    <dsp:sp modelId="{18F8B271-36B4-234B-BF3D-2A5B83DC8089}">
      <dsp:nvSpPr>
        <dsp:cNvPr id="0" name=""/>
        <dsp:cNvSpPr/>
      </dsp:nvSpPr>
      <dsp:spPr>
        <a:xfrm>
          <a:off x="1456629" y="218775"/>
          <a:ext cx="5402944" cy="716547"/>
        </a:xfrm>
        <a:prstGeom prst="chevron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IKT </a:t>
          </a:r>
          <a:r>
            <a:rPr lang="en-GB" sz="2000" kern="1200" dirty="0" err="1"/>
            <a:t>stratēģija</a:t>
          </a:r>
          <a:endParaRPr lang="en-GB" sz="2000" kern="1200" dirty="0"/>
        </a:p>
      </dsp:txBody>
      <dsp:txXfrm>
        <a:off x="1814903" y="218775"/>
        <a:ext cx="4686397" cy="716547"/>
      </dsp:txXfrm>
    </dsp:sp>
    <dsp:sp modelId="{6D4BA8C1-0A29-BF49-937C-06A189DB6B3E}">
      <dsp:nvSpPr>
        <dsp:cNvPr id="0" name=""/>
        <dsp:cNvSpPr/>
      </dsp:nvSpPr>
      <dsp:spPr>
        <a:xfrm>
          <a:off x="2106" y="1052848"/>
          <a:ext cx="1671864" cy="668745"/>
        </a:xfrm>
        <a:prstGeom prst="chevron">
          <a:avLst/>
        </a:prstGeom>
        <a:gradFill rotWithShape="0">
          <a:gsLst>
            <a:gs pos="0">
              <a:schemeClr val="accent2">
                <a:hueOff val="-291073"/>
                <a:satOff val="-16786"/>
                <a:lumOff val="172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291073"/>
                <a:satOff val="-16786"/>
                <a:lumOff val="172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291073"/>
                <a:satOff val="-16786"/>
                <a:lumOff val="172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2001.</a:t>
          </a:r>
        </a:p>
      </dsp:txBody>
      <dsp:txXfrm>
        <a:off x="336479" y="1052848"/>
        <a:ext cx="1003119" cy="668745"/>
      </dsp:txXfrm>
    </dsp:sp>
    <dsp:sp modelId="{891A214F-1A48-5049-9854-364FD882DA3C}">
      <dsp:nvSpPr>
        <dsp:cNvPr id="0" name=""/>
        <dsp:cNvSpPr/>
      </dsp:nvSpPr>
      <dsp:spPr>
        <a:xfrm>
          <a:off x="1456629" y="1028947"/>
          <a:ext cx="5402944" cy="716547"/>
        </a:xfrm>
        <a:prstGeom prst="chevron">
          <a:avLst/>
        </a:prstGeom>
        <a:solidFill>
          <a:schemeClr val="accent2">
            <a:tint val="40000"/>
            <a:alpha val="90000"/>
            <a:hueOff val="-169845"/>
            <a:satOff val="-15069"/>
            <a:lumOff val="-154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-169845"/>
              <a:satOff val="-15069"/>
              <a:lumOff val="-154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E-</a:t>
          </a:r>
          <a:r>
            <a:rPr lang="en-GB" sz="2000" kern="1200" dirty="0" err="1"/>
            <a:t>Ventspils</a:t>
          </a:r>
          <a:r>
            <a:rPr lang="en-GB" sz="2000" kern="1200" dirty="0"/>
            <a:t> un VDC </a:t>
          </a:r>
          <a:r>
            <a:rPr lang="en-GB" sz="2000" kern="1200" dirty="0" err="1"/>
            <a:t>izveide</a:t>
          </a:r>
          <a:endParaRPr lang="en-GB" sz="2000" kern="1200" dirty="0"/>
        </a:p>
      </dsp:txBody>
      <dsp:txXfrm>
        <a:off x="1814903" y="1028947"/>
        <a:ext cx="4686397" cy="716547"/>
      </dsp:txXfrm>
    </dsp:sp>
    <dsp:sp modelId="{534974B0-F390-5E4A-BCEB-A1F35E7E34FD}">
      <dsp:nvSpPr>
        <dsp:cNvPr id="0" name=""/>
        <dsp:cNvSpPr/>
      </dsp:nvSpPr>
      <dsp:spPr>
        <a:xfrm>
          <a:off x="2106" y="1863020"/>
          <a:ext cx="1671864" cy="668745"/>
        </a:xfrm>
        <a:prstGeom prst="chevron">
          <a:avLst/>
        </a:prstGeom>
        <a:gradFill rotWithShape="0">
          <a:gsLst>
            <a:gs pos="0">
              <a:schemeClr val="accent2">
                <a:hueOff val="-582145"/>
                <a:satOff val="-33571"/>
                <a:lumOff val="345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582145"/>
                <a:satOff val="-33571"/>
                <a:lumOff val="345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582145"/>
                <a:satOff val="-33571"/>
                <a:lumOff val="345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2007.</a:t>
          </a:r>
        </a:p>
      </dsp:txBody>
      <dsp:txXfrm>
        <a:off x="336479" y="1863020"/>
        <a:ext cx="1003119" cy="668745"/>
      </dsp:txXfrm>
    </dsp:sp>
    <dsp:sp modelId="{9DECF62D-268C-B248-8F44-82DF51760417}">
      <dsp:nvSpPr>
        <dsp:cNvPr id="0" name=""/>
        <dsp:cNvSpPr/>
      </dsp:nvSpPr>
      <dsp:spPr>
        <a:xfrm>
          <a:off x="1456629" y="1839119"/>
          <a:ext cx="5402944" cy="716547"/>
        </a:xfrm>
        <a:prstGeom prst="chevron">
          <a:avLst/>
        </a:prstGeom>
        <a:solidFill>
          <a:schemeClr val="accent2">
            <a:tint val="40000"/>
            <a:alpha val="90000"/>
            <a:hueOff val="-339690"/>
            <a:satOff val="-30138"/>
            <a:lumOff val="-308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-339690"/>
              <a:satOff val="-30138"/>
              <a:lumOff val="-308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ERAF </a:t>
          </a:r>
          <a:r>
            <a:rPr lang="en-GB" sz="2000" kern="1200" dirty="0" err="1"/>
            <a:t>projekts</a:t>
          </a:r>
          <a:r>
            <a:rPr lang="en-GB" sz="2000" kern="1200" dirty="0"/>
            <a:t>, VDC – </a:t>
          </a:r>
          <a:r>
            <a:rPr lang="en-GB" sz="2000" kern="1200" dirty="0" err="1"/>
            <a:t>Attīstības</a:t>
          </a:r>
          <a:r>
            <a:rPr lang="en-GB" sz="2000" kern="1200" dirty="0"/>
            <a:t> </a:t>
          </a:r>
          <a:r>
            <a:rPr lang="en-GB" sz="2000" kern="1200" dirty="0" err="1"/>
            <a:t>kompetenču</a:t>
          </a:r>
          <a:r>
            <a:rPr lang="en-GB" sz="2000" kern="1200" dirty="0"/>
            <a:t> </a:t>
          </a:r>
          <a:r>
            <a:rPr lang="en-GB" sz="2000" kern="1200" dirty="0" err="1"/>
            <a:t>centrs</a:t>
          </a:r>
          <a:endParaRPr lang="en-GB" sz="2000" kern="1200" dirty="0"/>
        </a:p>
      </dsp:txBody>
      <dsp:txXfrm>
        <a:off x="1814903" y="1839119"/>
        <a:ext cx="4686397" cy="716547"/>
      </dsp:txXfrm>
    </dsp:sp>
    <dsp:sp modelId="{19EC2E38-D626-ED43-9D4B-9EA354296D37}">
      <dsp:nvSpPr>
        <dsp:cNvPr id="0" name=""/>
        <dsp:cNvSpPr/>
      </dsp:nvSpPr>
      <dsp:spPr>
        <a:xfrm>
          <a:off x="2106" y="2673193"/>
          <a:ext cx="1671864" cy="668745"/>
        </a:xfrm>
        <a:prstGeom prst="chevron">
          <a:avLst/>
        </a:prstGeom>
        <a:gradFill rotWithShape="0">
          <a:gsLst>
            <a:gs pos="0">
              <a:schemeClr val="accent2">
                <a:hueOff val="-873218"/>
                <a:satOff val="-50357"/>
                <a:lumOff val="517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873218"/>
                <a:satOff val="-50357"/>
                <a:lumOff val="517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873218"/>
                <a:satOff val="-50357"/>
                <a:lumOff val="517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2013.</a:t>
          </a:r>
        </a:p>
      </dsp:txBody>
      <dsp:txXfrm>
        <a:off x="336479" y="2673193"/>
        <a:ext cx="1003119" cy="668745"/>
      </dsp:txXfrm>
    </dsp:sp>
    <dsp:sp modelId="{E5395D1C-4FD8-294F-92FC-29C266D7B77C}">
      <dsp:nvSpPr>
        <dsp:cNvPr id="0" name=""/>
        <dsp:cNvSpPr/>
      </dsp:nvSpPr>
      <dsp:spPr>
        <a:xfrm>
          <a:off x="1456629" y="2649292"/>
          <a:ext cx="5402944" cy="716547"/>
        </a:xfrm>
        <a:prstGeom prst="chevron">
          <a:avLst/>
        </a:prstGeom>
        <a:solidFill>
          <a:schemeClr val="accent2">
            <a:tint val="40000"/>
            <a:alpha val="90000"/>
            <a:hueOff val="-509536"/>
            <a:satOff val="-45208"/>
            <a:lumOff val="-461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-509536"/>
              <a:satOff val="-45208"/>
              <a:lumOff val="-461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 err="1"/>
            <a:t>Sadarbības</a:t>
          </a:r>
          <a:r>
            <a:rPr lang="en-GB" sz="2000" kern="1200" dirty="0"/>
            <a:t> </a:t>
          </a:r>
          <a:r>
            <a:rPr lang="en-GB" sz="2000" kern="1200" dirty="0" err="1"/>
            <a:t>memorands</a:t>
          </a:r>
          <a:r>
            <a:rPr lang="en-GB" sz="2000" kern="1200" dirty="0"/>
            <a:t> par IKT </a:t>
          </a:r>
          <a:r>
            <a:rPr lang="en-GB" sz="2000" kern="1200" dirty="0" err="1"/>
            <a:t>nozares</a:t>
          </a:r>
          <a:r>
            <a:rPr lang="en-GB" sz="2000" kern="1200" dirty="0"/>
            <a:t> </a:t>
          </a:r>
          <a:r>
            <a:rPr lang="en-GB" sz="2000" kern="1200" dirty="0" err="1"/>
            <a:t>attīstību</a:t>
          </a:r>
          <a:endParaRPr lang="en-GB" sz="2000" kern="1200" dirty="0"/>
        </a:p>
      </dsp:txBody>
      <dsp:txXfrm>
        <a:off x="1814903" y="2649292"/>
        <a:ext cx="4686397" cy="716547"/>
      </dsp:txXfrm>
    </dsp:sp>
    <dsp:sp modelId="{2D9E4D8F-499A-D34A-A5CA-D2E43440438E}">
      <dsp:nvSpPr>
        <dsp:cNvPr id="0" name=""/>
        <dsp:cNvSpPr/>
      </dsp:nvSpPr>
      <dsp:spPr>
        <a:xfrm>
          <a:off x="2106" y="3483365"/>
          <a:ext cx="1671864" cy="668745"/>
        </a:xfrm>
        <a:prstGeom prst="chevron">
          <a:avLst/>
        </a:prstGeom>
        <a:gradFill rotWithShape="0">
          <a:gsLst>
            <a:gs pos="0">
              <a:schemeClr val="accent2">
                <a:hueOff val="-1164290"/>
                <a:satOff val="-67142"/>
                <a:lumOff val="690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164290"/>
                <a:satOff val="-67142"/>
                <a:lumOff val="690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164290"/>
                <a:satOff val="-67142"/>
                <a:lumOff val="690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2014.</a:t>
          </a:r>
        </a:p>
      </dsp:txBody>
      <dsp:txXfrm>
        <a:off x="336479" y="3483365"/>
        <a:ext cx="1003119" cy="668745"/>
      </dsp:txXfrm>
    </dsp:sp>
    <dsp:sp modelId="{BE11B56A-2763-584A-84F0-53CE2E5A4443}">
      <dsp:nvSpPr>
        <dsp:cNvPr id="0" name=""/>
        <dsp:cNvSpPr/>
      </dsp:nvSpPr>
      <dsp:spPr>
        <a:xfrm>
          <a:off x="1456629" y="3459464"/>
          <a:ext cx="5402944" cy="716547"/>
        </a:xfrm>
        <a:prstGeom prst="chevron">
          <a:avLst/>
        </a:prstGeom>
        <a:solidFill>
          <a:schemeClr val="accent2">
            <a:tint val="40000"/>
            <a:alpha val="90000"/>
            <a:hueOff val="-679381"/>
            <a:satOff val="-60277"/>
            <a:lumOff val="-615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-679381"/>
              <a:satOff val="-60277"/>
              <a:lumOff val="-615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IKT </a:t>
          </a:r>
          <a:r>
            <a:rPr lang="en-GB" sz="2000" kern="1200" dirty="0" err="1"/>
            <a:t>nozares</a:t>
          </a:r>
          <a:r>
            <a:rPr lang="en-GB" sz="2000" kern="1200" dirty="0"/>
            <a:t> </a:t>
          </a:r>
          <a:r>
            <a:rPr lang="en-GB" sz="2000" kern="1200" dirty="0" err="1"/>
            <a:t>attīstības</a:t>
          </a:r>
          <a:r>
            <a:rPr lang="en-GB" sz="2000" kern="1200" dirty="0"/>
            <a:t> </a:t>
          </a:r>
          <a:r>
            <a:rPr lang="en-GB" sz="2000" kern="1200" dirty="0" err="1"/>
            <a:t>stratēģija</a:t>
          </a:r>
          <a:endParaRPr lang="en-GB" sz="2000" kern="1200" dirty="0"/>
        </a:p>
      </dsp:txBody>
      <dsp:txXfrm>
        <a:off x="1814903" y="3459464"/>
        <a:ext cx="4686397" cy="716547"/>
      </dsp:txXfrm>
    </dsp:sp>
    <dsp:sp modelId="{8CF4076E-0C5A-5949-B25D-DE266BC26DCD}">
      <dsp:nvSpPr>
        <dsp:cNvPr id="0" name=""/>
        <dsp:cNvSpPr/>
      </dsp:nvSpPr>
      <dsp:spPr>
        <a:xfrm>
          <a:off x="2106" y="4514401"/>
          <a:ext cx="1671864" cy="668745"/>
        </a:xfrm>
        <a:prstGeom prst="chevron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2015.</a:t>
          </a:r>
        </a:p>
      </dsp:txBody>
      <dsp:txXfrm>
        <a:off x="336479" y="4514401"/>
        <a:ext cx="1003119" cy="668745"/>
      </dsp:txXfrm>
    </dsp:sp>
    <dsp:sp modelId="{8C6BEDB0-FCC9-454F-894E-8AC17B1FF62A}">
      <dsp:nvSpPr>
        <dsp:cNvPr id="0" name=""/>
        <dsp:cNvSpPr/>
      </dsp:nvSpPr>
      <dsp:spPr>
        <a:xfrm>
          <a:off x="1456629" y="4269636"/>
          <a:ext cx="5357083" cy="1158275"/>
        </a:xfrm>
        <a:prstGeom prst="chevron">
          <a:avLst/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 err="1"/>
            <a:t>Rīcības</a:t>
          </a:r>
          <a:r>
            <a:rPr lang="en-GB" sz="2000" kern="1200" dirty="0"/>
            <a:t> </a:t>
          </a:r>
          <a:r>
            <a:rPr lang="en-GB" sz="2000" kern="1200" dirty="0" err="1"/>
            <a:t>programma</a:t>
          </a:r>
          <a:r>
            <a:rPr lang="en-GB" sz="2000" kern="1200" dirty="0"/>
            <a:t> </a:t>
          </a:r>
          <a:r>
            <a:rPr lang="en-GB" sz="2000" kern="1200" dirty="0" err="1"/>
            <a:t>datorprasmju</a:t>
          </a:r>
          <a:r>
            <a:rPr lang="en-GB" sz="2000" kern="1200" dirty="0"/>
            <a:t> </a:t>
          </a:r>
          <a:r>
            <a:rPr lang="en-GB" sz="2000" kern="1200" dirty="0" err="1"/>
            <a:t>apguvei</a:t>
          </a:r>
          <a:r>
            <a:rPr lang="en-GB" sz="2000" kern="1200" dirty="0"/>
            <a:t> </a:t>
          </a:r>
          <a:r>
            <a:rPr lang="en-GB" sz="2000" kern="1200" dirty="0" err="1"/>
            <a:t>Ventspils</a:t>
          </a:r>
          <a:r>
            <a:rPr lang="en-GB" sz="2000" kern="1200" dirty="0"/>
            <a:t> 1.-12. </a:t>
          </a:r>
          <a:r>
            <a:rPr lang="en-GB" sz="2000" kern="1200" dirty="0" err="1"/>
            <a:t>klašu</a:t>
          </a:r>
          <a:r>
            <a:rPr lang="en-GB" sz="2000" kern="1200" dirty="0"/>
            <a:t> </a:t>
          </a:r>
          <a:r>
            <a:rPr lang="en-GB" sz="2000" kern="1200" dirty="0" err="1"/>
            <a:t>skolēniem</a:t>
          </a:r>
          <a:br>
            <a:rPr lang="en-GB" sz="2000" kern="1200" dirty="0"/>
          </a:br>
          <a:r>
            <a:rPr lang="lv-LV" altLang="lv-LV" sz="2000" i="1" kern="1200" dirty="0">
              <a:latin typeface="+mj-lt"/>
            </a:rPr>
            <a:t>Mācīšanās paradigmas maiņa un jauna izpratne par tehnoloģiju lomu</a:t>
          </a:r>
          <a:r>
            <a:rPr lang="en-GB" sz="2000" kern="1200" dirty="0"/>
            <a:t> </a:t>
          </a:r>
        </a:p>
      </dsp:txBody>
      <dsp:txXfrm>
        <a:off x="2035767" y="4269636"/>
        <a:ext cx="4198808" cy="115827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B4C05F-8C10-BB4E-9735-3B6F585415F6}">
      <dsp:nvSpPr>
        <dsp:cNvPr id="0" name=""/>
        <dsp:cNvSpPr/>
      </dsp:nvSpPr>
      <dsp:spPr>
        <a:xfrm>
          <a:off x="1685094" y="67766"/>
          <a:ext cx="3252773" cy="3252773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 err="1"/>
            <a:t>Tehnoloģiju</a:t>
          </a:r>
          <a:r>
            <a:rPr lang="en-GB" sz="2500" kern="1200" dirty="0"/>
            <a:t> </a:t>
          </a:r>
          <a:r>
            <a:rPr lang="en-GB" sz="2500" kern="1200" dirty="0" err="1"/>
            <a:t>attīstība</a:t>
          </a:r>
          <a:r>
            <a:rPr lang="en-GB" sz="2500" kern="1200" dirty="0"/>
            <a:t> </a:t>
          </a:r>
          <a:r>
            <a:rPr lang="en-GB" sz="2500" kern="1200" dirty="0" err="1"/>
            <a:t>kopumā</a:t>
          </a:r>
          <a:endParaRPr lang="en-GB" sz="2500" kern="1200" dirty="0"/>
        </a:p>
      </dsp:txBody>
      <dsp:txXfrm>
        <a:off x="2118797" y="637001"/>
        <a:ext cx="2385367" cy="1463748"/>
      </dsp:txXfrm>
    </dsp:sp>
    <dsp:sp modelId="{5AFFB4F0-2434-F140-BFA7-0E4432C27D96}">
      <dsp:nvSpPr>
        <dsp:cNvPr id="0" name=""/>
        <dsp:cNvSpPr/>
      </dsp:nvSpPr>
      <dsp:spPr>
        <a:xfrm>
          <a:off x="2858803" y="2100749"/>
          <a:ext cx="3252773" cy="3252773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 err="1"/>
            <a:t>Skola</a:t>
          </a:r>
          <a:r>
            <a:rPr lang="en-GB" sz="2500" kern="1200" dirty="0"/>
            <a:t> 2030, </a:t>
          </a:r>
          <a:r>
            <a:rPr lang="en-GB" sz="2500" kern="1200" dirty="0" err="1"/>
            <a:t>tehnoloģiju</a:t>
          </a:r>
          <a:r>
            <a:rPr lang="en-GB" sz="2500" kern="1200" dirty="0"/>
            <a:t> </a:t>
          </a:r>
          <a:r>
            <a:rPr lang="en-GB" sz="2500" kern="1200" dirty="0" err="1"/>
            <a:t>loma</a:t>
          </a:r>
          <a:r>
            <a:rPr lang="en-GB" sz="2500" kern="1200" dirty="0"/>
            <a:t> </a:t>
          </a:r>
          <a:r>
            <a:rPr lang="en-GB" sz="2500" kern="1200" dirty="0" err="1"/>
            <a:t>mācību</a:t>
          </a:r>
          <a:r>
            <a:rPr lang="en-GB" sz="2500" kern="1200" dirty="0"/>
            <a:t> </a:t>
          </a:r>
          <a:r>
            <a:rPr lang="en-GB" sz="2500" kern="1200" dirty="0" err="1"/>
            <a:t>procesā</a:t>
          </a:r>
          <a:endParaRPr lang="en-GB" sz="2500" kern="1200" dirty="0"/>
        </a:p>
      </dsp:txBody>
      <dsp:txXfrm>
        <a:off x="3853610" y="2941049"/>
        <a:ext cx="1951664" cy="1789025"/>
      </dsp:txXfrm>
    </dsp:sp>
    <dsp:sp modelId="{A2F3961D-C0B5-2548-A721-A140E40E2906}">
      <dsp:nvSpPr>
        <dsp:cNvPr id="0" name=""/>
        <dsp:cNvSpPr/>
      </dsp:nvSpPr>
      <dsp:spPr>
        <a:xfrm>
          <a:off x="511385" y="2100749"/>
          <a:ext cx="3252773" cy="3252773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 err="1"/>
            <a:t>Skolēnu</a:t>
          </a:r>
          <a:r>
            <a:rPr lang="en-GB" sz="2500" kern="1200" dirty="0"/>
            <a:t> un </a:t>
          </a:r>
          <a:r>
            <a:rPr lang="en-GB" sz="2500" kern="1200" dirty="0" err="1"/>
            <a:t>jauniešu</a:t>
          </a:r>
          <a:r>
            <a:rPr lang="en-GB" sz="2500" kern="1200" dirty="0"/>
            <a:t> </a:t>
          </a:r>
          <a:r>
            <a:rPr lang="en-GB" sz="2500" kern="1200" dirty="0" err="1"/>
            <a:t>uztveras</a:t>
          </a:r>
          <a:r>
            <a:rPr lang="en-GB" sz="2500" kern="1200" dirty="0"/>
            <a:t> un </a:t>
          </a:r>
          <a:r>
            <a:rPr lang="en-GB" sz="2500" kern="1200" dirty="0" err="1"/>
            <a:t>paradumu</a:t>
          </a:r>
          <a:r>
            <a:rPr lang="en-GB" sz="2500" kern="1200" dirty="0"/>
            <a:t> </a:t>
          </a:r>
          <a:r>
            <a:rPr lang="en-GB" sz="2500" kern="1200" dirty="0" err="1"/>
            <a:t>maiņa</a:t>
          </a:r>
          <a:endParaRPr lang="en-GB" sz="2500" kern="1200" dirty="0"/>
        </a:p>
      </dsp:txBody>
      <dsp:txXfrm>
        <a:off x="817688" y="2941049"/>
        <a:ext cx="1951664" cy="178902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82060E-D46A-4148-819E-04A2CE5EC1DD}">
      <dsp:nvSpPr>
        <dsp:cNvPr id="0" name=""/>
        <dsp:cNvSpPr/>
      </dsp:nvSpPr>
      <dsp:spPr>
        <a:xfrm>
          <a:off x="0" y="939635"/>
          <a:ext cx="2756130" cy="119264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000" kern="1200" dirty="0">
              <a:latin typeface="+mj-lt"/>
            </a:rPr>
            <a:t>Atbalsts skolām tehnoloģiju apguvē</a:t>
          </a:r>
          <a:endParaRPr lang="en-GB" sz="2000" kern="1200" dirty="0"/>
        </a:p>
      </dsp:txBody>
      <dsp:txXfrm>
        <a:off x="596321" y="939635"/>
        <a:ext cx="1563489" cy="1192641"/>
      </dsp:txXfrm>
    </dsp:sp>
    <dsp:sp modelId="{37D010F4-D846-804B-A933-64232C8A259D}">
      <dsp:nvSpPr>
        <dsp:cNvPr id="0" name=""/>
        <dsp:cNvSpPr/>
      </dsp:nvSpPr>
      <dsp:spPr>
        <a:xfrm>
          <a:off x="2242419" y="823920"/>
          <a:ext cx="4180615" cy="1418710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📕 </a:t>
          </a:r>
          <a:r>
            <a:rPr lang="en-GB" sz="2000" kern="1200" dirty="0" err="1"/>
            <a:t>Apmācības</a:t>
          </a:r>
          <a:r>
            <a:rPr lang="en-GB" sz="2000" kern="1200" dirty="0"/>
            <a:t> </a:t>
          </a:r>
          <a:r>
            <a:rPr lang="en-GB" sz="2000" kern="1200" dirty="0" err="1"/>
            <a:t>skolēniem</a:t>
          </a:r>
          <a:endParaRPr lang="en-GB" sz="2000" kern="1200" dirty="0"/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📗</a:t>
          </a:r>
          <a:r>
            <a:rPr lang="en-GB" sz="2000" kern="1200" dirty="0" err="1"/>
            <a:t>Apmācības</a:t>
          </a:r>
          <a:r>
            <a:rPr lang="en-GB" sz="2000" kern="1200" dirty="0"/>
            <a:t> </a:t>
          </a:r>
          <a:r>
            <a:rPr lang="en-GB" sz="2000" kern="1200" dirty="0" err="1"/>
            <a:t>skolotājiem</a:t>
          </a:r>
          <a:endParaRPr lang="en-GB" sz="2000" kern="1200" dirty="0"/>
        </a:p>
      </dsp:txBody>
      <dsp:txXfrm>
        <a:off x="2951774" y="823920"/>
        <a:ext cx="2761905" cy="1418710"/>
      </dsp:txXfrm>
    </dsp:sp>
    <dsp:sp modelId="{5F781930-448A-634D-94C0-E3B8BF5C8CFC}">
      <dsp:nvSpPr>
        <dsp:cNvPr id="0" name=""/>
        <dsp:cNvSpPr/>
      </dsp:nvSpPr>
      <dsp:spPr>
        <a:xfrm>
          <a:off x="1170" y="3002426"/>
          <a:ext cx="2835625" cy="116375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000" kern="1200" dirty="0">
              <a:latin typeface="+mj-lt"/>
            </a:rPr>
            <a:t>Partneris mācību procesa nodrošināšanai</a:t>
          </a:r>
          <a:endParaRPr lang="en-GB" sz="2000" kern="1200" dirty="0"/>
        </a:p>
      </dsp:txBody>
      <dsp:txXfrm>
        <a:off x="583047" y="3002426"/>
        <a:ext cx="1671872" cy="1163753"/>
      </dsp:txXfrm>
    </dsp:sp>
    <dsp:sp modelId="{7C1DF71A-5B65-5147-875B-6295E1CC5A54}">
      <dsp:nvSpPr>
        <dsp:cNvPr id="0" name=""/>
        <dsp:cNvSpPr/>
      </dsp:nvSpPr>
      <dsp:spPr>
        <a:xfrm>
          <a:off x="2026854" y="2503068"/>
          <a:ext cx="4408800" cy="2167889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Courier New" panose="02070309020205020404" pitchFamily="49" charset="0"/>
            <a:buNone/>
          </a:pPr>
          <a:r>
            <a:rPr lang="en-GB" sz="2000" kern="1200" dirty="0"/>
            <a:t>📘</a:t>
          </a:r>
          <a:r>
            <a:rPr lang="en-GB" sz="2000" kern="1200" dirty="0" err="1"/>
            <a:t>Konsultācijas</a:t>
          </a:r>
          <a:r>
            <a:rPr lang="en-GB" sz="2000" kern="1200" dirty="0"/>
            <a:t> </a:t>
          </a:r>
          <a:r>
            <a:rPr lang="en-GB" sz="2000" kern="1200" dirty="0" err="1"/>
            <a:t>tehnoloģiju</a:t>
          </a:r>
          <a:r>
            <a:rPr lang="en-GB" sz="2000" kern="1200" dirty="0"/>
            <a:t> </a:t>
          </a:r>
          <a:r>
            <a:rPr lang="en-GB" sz="2000" kern="1200" dirty="0" err="1"/>
            <a:t>ieviešanā</a:t>
          </a:r>
          <a:endParaRPr lang="en-GB" sz="2000" kern="1200" dirty="0"/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Courier New" panose="02070309020205020404" pitchFamily="49" charset="0"/>
            <a:buNone/>
          </a:pPr>
          <a:r>
            <a:rPr lang="en-GB" sz="2000" kern="1200" dirty="0"/>
            <a:t>📗 </a:t>
          </a:r>
          <a:r>
            <a:rPr lang="en-GB" sz="2000" kern="1200" dirty="0" err="1"/>
            <a:t>Sadarbība</a:t>
          </a:r>
          <a:r>
            <a:rPr lang="en-GB" sz="2000" kern="1200" dirty="0"/>
            <a:t> </a:t>
          </a:r>
          <a:r>
            <a:rPr lang="en-GB" sz="2000" kern="1200" dirty="0" err="1"/>
            <a:t>mācību</a:t>
          </a:r>
          <a:r>
            <a:rPr lang="en-GB" sz="2000" kern="1200" dirty="0"/>
            <a:t> </a:t>
          </a:r>
          <a:r>
            <a:rPr lang="en-GB" sz="2000" kern="1200" dirty="0" err="1"/>
            <a:t>stundu</a:t>
          </a:r>
          <a:r>
            <a:rPr lang="en-GB" sz="2000" kern="1200" dirty="0"/>
            <a:t> </a:t>
          </a:r>
          <a:r>
            <a:rPr lang="en-GB" sz="2000" kern="1200" dirty="0" err="1"/>
            <a:t>organizēšanā</a:t>
          </a:r>
          <a:endParaRPr lang="en-GB" sz="2000" kern="1200" dirty="0"/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Courier New" panose="02070309020205020404" pitchFamily="49" charset="0"/>
            <a:buNone/>
          </a:pPr>
          <a:r>
            <a:rPr lang="en-GB" sz="2000" kern="1200" dirty="0"/>
            <a:t> 📕 </a:t>
          </a:r>
          <a:r>
            <a:rPr lang="en-GB" sz="2000" kern="1200" dirty="0" err="1"/>
            <a:t>Apmācības</a:t>
          </a:r>
          <a:r>
            <a:rPr lang="en-GB" sz="2000" kern="1200" dirty="0"/>
            <a:t> un </a:t>
          </a:r>
          <a:r>
            <a:rPr lang="en-GB" sz="2000" kern="1200" dirty="0" err="1"/>
            <a:t>radošās</a:t>
          </a:r>
          <a:r>
            <a:rPr lang="en-GB" sz="2000" kern="1200" dirty="0"/>
            <a:t> </a:t>
          </a:r>
          <a:r>
            <a:rPr lang="en-GB" sz="2000" kern="1200" dirty="0" err="1"/>
            <a:t>darbnīcas</a:t>
          </a:r>
          <a:endParaRPr lang="en-GB" sz="2000" kern="1200" dirty="0"/>
        </a:p>
      </dsp:txBody>
      <dsp:txXfrm>
        <a:off x="3110799" y="2503068"/>
        <a:ext cx="2240911" cy="21678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A44A93-859D-A743-AD67-B3E97B4348B9}" type="datetimeFigureOut">
              <a:rPr lang="en-US" smtClean="0"/>
              <a:t>8/12/19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6A6AA1-CFC0-0D4F-9331-D40705177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3808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6A6AA1-CFC0-0D4F-9331-D4070517735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3067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6A6AA1-CFC0-0D4F-9331-D4070517735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6682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6A6AA1-CFC0-0D4F-9331-D4070517735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363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6A6AA1-CFC0-0D4F-9331-D4070517735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2806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6A6AA1-CFC0-0D4F-9331-D4070517735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6598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6A6AA1-CFC0-0D4F-9331-D4070517735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5158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6A6AA1-CFC0-0D4F-9331-D4070517735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5250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6A6AA1-CFC0-0D4F-9331-D4070517735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7189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6A6AA1-CFC0-0D4F-9331-D4070517735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6399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irsraksta slai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ttēls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irsraksts 1"/>
          <p:cNvSpPr>
            <a:spLocks noGrp="1"/>
          </p:cNvSpPr>
          <p:nvPr>
            <p:ph type="ctrTitle" hasCustomPrompt="1"/>
          </p:nvPr>
        </p:nvSpPr>
        <p:spPr>
          <a:xfrm>
            <a:off x="1524000" y="2224584"/>
            <a:ext cx="9144000" cy="1668391"/>
          </a:xfrm>
        </p:spPr>
        <p:txBody>
          <a:bodyPr anchor="b"/>
          <a:lstStyle>
            <a:lvl1pPr algn="ctr">
              <a:defRPr sz="6000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lv-LV" dirty="0"/>
              <a:t>Noklikšķiniet, lai ievadītu virsrakstu</a:t>
            </a:r>
          </a:p>
        </p:txBody>
      </p:sp>
      <p:sp>
        <p:nvSpPr>
          <p:cNvPr id="3" name="Apakšvirsraksts 2"/>
          <p:cNvSpPr>
            <a:spLocks noGrp="1"/>
          </p:cNvSpPr>
          <p:nvPr>
            <p:ph type="subTitle" idx="1"/>
          </p:nvPr>
        </p:nvSpPr>
        <p:spPr>
          <a:xfrm>
            <a:off x="1524000" y="4094328"/>
            <a:ext cx="9144000" cy="70968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lv-LV" dirty="0"/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10"/>
          </p:nvPr>
        </p:nvSpPr>
        <p:spPr>
          <a:xfrm>
            <a:off x="1672989" y="6352840"/>
            <a:ext cx="2743200" cy="365125"/>
          </a:xfrm>
        </p:spPr>
        <p:txBody>
          <a:bodyPr/>
          <a:lstStyle/>
          <a:p>
            <a:fld id="{78D3CFE1-3EF9-AF4E-B73E-FF8E488A3CF4}" type="datetime1">
              <a:rPr lang="en-US" smtClean="0"/>
              <a:t>8/12/19</a:t>
            </a:fld>
            <a:endParaRPr lang="lv-LV"/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11"/>
          </p:nvPr>
        </p:nvSpPr>
        <p:spPr>
          <a:xfrm>
            <a:off x="4722126" y="6352841"/>
            <a:ext cx="4114800" cy="365125"/>
          </a:xfrm>
        </p:spPr>
        <p:txBody>
          <a:bodyPr/>
          <a:lstStyle/>
          <a:p>
            <a:endParaRPr lang="lv-LV" dirty="0"/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12"/>
          </p:nvPr>
        </p:nvSpPr>
        <p:spPr>
          <a:xfrm>
            <a:off x="9142863" y="6356349"/>
            <a:ext cx="2743200" cy="365125"/>
          </a:xfrm>
        </p:spPr>
        <p:txBody>
          <a:bodyPr/>
          <a:lstStyle/>
          <a:p>
            <a:fld id="{B304FDE0-C14A-4078-AF9A-E8CBB21DF29F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3959915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Virsraksts un vertikāls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ttēls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1676400" y="-3365"/>
            <a:ext cx="8054454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Vertikāls teksta vietturis 2"/>
          <p:cNvSpPr>
            <a:spLocks noGrp="1"/>
          </p:cNvSpPr>
          <p:nvPr>
            <p:ph type="body" orient="vert" idx="1"/>
          </p:nvPr>
        </p:nvSpPr>
        <p:spPr>
          <a:xfrm>
            <a:off x="1676400" y="1498079"/>
            <a:ext cx="10156209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10"/>
          </p:nvPr>
        </p:nvSpPr>
        <p:spPr>
          <a:xfrm>
            <a:off x="1676400" y="6356349"/>
            <a:ext cx="2743200" cy="365125"/>
          </a:xfrm>
        </p:spPr>
        <p:txBody>
          <a:bodyPr/>
          <a:lstStyle/>
          <a:p>
            <a:fld id="{86B16E65-E1E4-E049-9DF5-554F7F55509E}" type="datetime1">
              <a:rPr lang="en-US" smtClean="0"/>
              <a:t>8/12/19</a:t>
            </a:fld>
            <a:endParaRPr lang="lv-LV"/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11"/>
          </p:nvPr>
        </p:nvSpPr>
        <p:spPr>
          <a:xfrm>
            <a:off x="4697104" y="6356348"/>
            <a:ext cx="4114800" cy="365125"/>
          </a:xfrm>
        </p:spPr>
        <p:txBody>
          <a:bodyPr/>
          <a:lstStyle/>
          <a:p>
            <a:endParaRPr lang="lv-LV" dirty="0"/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12"/>
          </p:nvPr>
        </p:nvSpPr>
        <p:spPr>
          <a:xfrm>
            <a:off x="9089409" y="6356349"/>
            <a:ext cx="2743200" cy="365125"/>
          </a:xfrm>
        </p:spPr>
        <p:txBody>
          <a:bodyPr/>
          <a:lstStyle/>
          <a:p>
            <a:fld id="{B304FDE0-C14A-4078-AF9A-E8CBB21DF29F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555432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āls virsraksts un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ttēls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kāls virsraksts 1"/>
          <p:cNvSpPr>
            <a:spLocks noGrp="1"/>
          </p:cNvSpPr>
          <p:nvPr>
            <p:ph type="title" orient="vert"/>
          </p:nvPr>
        </p:nvSpPr>
        <p:spPr>
          <a:xfrm>
            <a:off x="9080310" y="955343"/>
            <a:ext cx="2628900" cy="522162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lv-LV" dirty="0"/>
          </a:p>
        </p:txBody>
      </p:sp>
      <p:sp>
        <p:nvSpPr>
          <p:cNvPr id="3" name="Vertikāls teksta vietturis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10"/>
          </p:nvPr>
        </p:nvSpPr>
        <p:spPr>
          <a:xfrm>
            <a:off x="1636597" y="6356350"/>
            <a:ext cx="2743200" cy="365125"/>
          </a:xfrm>
        </p:spPr>
        <p:txBody>
          <a:bodyPr/>
          <a:lstStyle/>
          <a:p>
            <a:fld id="{25AF9DEF-431D-E94E-9797-66114A02AFC6}" type="datetime1">
              <a:rPr lang="en-US" smtClean="0"/>
              <a:t>8/12/19</a:t>
            </a:fld>
            <a:endParaRPr lang="lv-LV" dirty="0"/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11"/>
          </p:nvPr>
        </p:nvSpPr>
        <p:spPr>
          <a:xfrm>
            <a:off x="4608397" y="6345060"/>
            <a:ext cx="4114800" cy="365125"/>
          </a:xfrm>
        </p:spPr>
        <p:txBody>
          <a:bodyPr/>
          <a:lstStyle/>
          <a:p>
            <a:endParaRPr lang="lv-LV" dirty="0"/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12"/>
          </p:nvPr>
        </p:nvSpPr>
        <p:spPr>
          <a:xfrm>
            <a:off x="8951797" y="6356350"/>
            <a:ext cx="2743200" cy="365125"/>
          </a:xfrm>
        </p:spPr>
        <p:txBody>
          <a:bodyPr/>
          <a:lstStyle/>
          <a:p>
            <a:fld id="{B304FDE0-C14A-4078-AF9A-E8CBB21DF29F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6373849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Virsraksts un sat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ttēls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1646830" y="250031"/>
            <a:ext cx="8096534" cy="823913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lv-LV" dirty="0"/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>
          <a:xfrm>
            <a:off x="1646830" y="1323975"/>
            <a:ext cx="10144836" cy="4817666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 dirty="0"/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10"/>
          </p:nvPr>
        </p:nvSpPr>
        <p:spPr>
          <a:xfrm>
            <a:off x="1646830" y="6414259"/>
            <a:ext cx="2743200" cy="365125"/>
          </a:xfrm>
        </p:spPr>
        <p:txBody>
          <a:bodyPr/>
          <a:lstStyle/>
          <a:p>
            <a:fld id="{F2BD7DDD-4128-1F46-92B1-992C07037F53}" type="datetime1">
              <a:rPr lang="en-US" smtClean="0"/>
              <a:t>8/12/19</a:t>
            </a:fld>
            <a:endParaRPr lang="lv-LV"/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11"/>
          </p:nvPr>
        </p:nvSpPr>
        <p:spPr>
          <a:xfrm>
            <a:off x="4661848" y="6380139"/>
            <a:ext cx="4114800" cy="365125"/>
          </a:xfrm>
        </p:spPr>
        <p:txBody>
          <a:bodyPr/>
          <a:lstStyle/>
          <a:p>
            <a:endParaRPr lang="lv-LV" dirty="0"/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12"/>
          </p:nvPr>
        </p:nvSpPr>
        <p:spPr>
          <a:xfrm>
            <a:off x="9048466" y="6380139"/>
            <a:ext cx="2743200" cy="365125"/>
          </a:xfrm>
        </p:spPr>
        <p:txBody>
          <a:bodyPr/>
          <a:lstStyle/>
          <a:p>
            <a:fld id="{B304FDE0-C14A-4078-AF9A-E8CBB21DF29F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912688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adaļas galve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ttēls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1637071" y="1709738"/>
            <a:ext cx="10317231" cy="2852737"/>
          </a:xfrm>
        </p:spPr>
        <p:txBody>
          <a:bodyPr anchor="b"/>
          <a:lstStyle>
            <a:lvl1pPr>
              <a:defRPr sz="600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lv-LV" dirty="0"/>
          </a:p>
        </p:txBody>
      </p:sp>
      <p:sp>
        <p:nvSpPr>
          <p:cNvPr id="3" name="Teksta vietturis 2"/>
          <p:cNvSpPr>
            <a:spLocks noGrp="1"/>
          </p:cNvSpPr>
          <p:nvPr>
            <p:ph type="body" idx="1"/>
          </p:nvPr>
        </p:nvSpPr>
        <p:spPr>
          <a:xfrm>
            <a:off x="1637071" y="4675982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F2892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10"/>
          </p:nvPr>
        </p:nvSpPr>
        <p:spPr>
          <a:xfrm>
            <a:off x="1637071" y="6369027"/>
            <a:ext cx="2743200" cy="365125"/>
          </a:xfrm>
        </p:spPr>
        <p:txBody>
          <a:bodyPr/>
          <a:lstStyle/>
          <a:p>
            <a:fld id="{B29DED7C-3E58-9143-A826-C45105F10303}" type="datetime1">
              <a:rPr lang="en-US" smtClean="0"/>
              <a:t>8/12/19</a:t>
            </a:fld>
            <a:endParaRPr lang="lv-LV"/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11"/>
          </p:nvPr>
        </p:nvSpPr>
        <p:spPr>
          <a:xfrm>
            <a:off x="4738286" y="6358379"/>
            <a:ext cx="4114800" cy="365125"/>
          </a:xfrm>
        </p:spPr>
        <p:txBody>
          <a:bodyPr/>
          <a:lstStyle/>
          <a:p>
            <a:endParaRPr lang="lv-LV" dirty="0"/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12"/>
          </p:nvPr>
        </p:nvSpPr>
        <p:spPr>
          <a:xfrm>
            <a:off x="9211102" y="6367066"/>
            <a:ext cx="2743200" cy="365125"/>
          </a:xfrm>
        </p:spPr>
        <p:txBody>
          <a:bodyPr/>
          <a:lstStyle/>
          <a:p>
            <a:fld id="{B304FDE0-C14A-4078-AF9A-E8CBB21DF29F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9833467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ivi satura blo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ttēls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1575179" y="146761"/>
            <a:ext cx="10515600" cy="99782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v-LV" dirty="0"/>
          </a:p>
        </p:txBody>
      </p:sp>
      <p:sp>
        <p:nvSpPr>
          <p:cNvPr id="3" name="Satura vietturis 2"/>
          <p:cNvSpPr>
            <a:spLocks noGrp="1"/>
          </p:cNvSpPr>
          <p:nvPr>
            <p:ph sz="half" idx="1"/>
          </p:nvPr>
        </p:nvSpPr>
        <p:spPr>
          <a:xfrm>
            <a:off x="1733265" y="1574800"/>
            <a:ext cx="4998493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Satura vietturis 3"/>
          <p:cNvSpPr>
            <a:spLocks noGrp="1"/>
          </p:cNvSpPr>
          <p:nvPr>
            <p:ph sz="half" idx="2"/>
          </p:nvPr>
        </p:nvSpPr>
        <p:spPr>
          <a:xfrm>
            <a:off x="6905767" y="1574800"/>
            <a:ext cx="5007592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 dirty="0"/>
          </a:p>
        </p:txBody>
      </p:sp>
      <p:sp>
        <p:nvSpPr>
          <p:cNvPr id="5" name="Datuma vietturis 4"/>
          <p:cNvSpPr>
            <a:spLocks noGrp="1"/>
          </p:cNvSpPr>
          <p:nvPr>
            <p:ph type="dt" sz="half" idx="10"/>
          </p:nvPr>
        </p:nvSpPr>
        <p:spPr>
          <a:xfrm>
            <a:off x="1676400" y="6356347"/>
            <a:ext cx="2743200" cy="365125"/>
          </a:xfrm>
        </p:spPr>
        <p:txBody>
          <a:bodyPr/>
          <a:lstStyle/>
          <a:p>
            <a:fld id="{59AC5B53-4857-2446-81CB-DF014458508E}" type="datetime1">
              <a:rPr lang="en-US" smtClean="0"/>
              <a:t>8/12/19</a:t>
            </a:fld>
            <a:endParaRPr lang="lv-LV"/>
          </a:p>
        </p:txBody>
      </p:sp>
      <p:sp>
        <p:nvSpPr>
          <p:cNvPr id="6" name="Kājenes vietturis 5"/>
          <p:cNvSpPr>
            <a:spLocks noGrp="1"/>
          </p:cNvSpPr>
          <p:nvPr>
            <p:ph type="ftr" sz="quarter" idx="11"/>
          </p:nvPr>
        </p:nvSpPr>
        <p:spPr>
          <a:xfrm>
            <a:off x="4737479" y="6356347"/>
            <a:ext cx="4114800" cy="365125"/>
          </a:xfrm>
        </p:spPr>
        <p:txBody>
          <a:bodyPr/>
          <a:lstStyle/>
          <a:p>
            <a:endParaRPr lang="lv-LV" dirty="0"/>
          </a:p>
        </p:txBody>
      </p:sp>
      <p:sp>
        <p:nvSpPr>
          <p:cNvPr id="7" name="Slaida numura vietturis 6"/>
          <p:cNvSpPr>
            <a:spLocks noGrp="1"/>
          </p:cNvSpPr>
          <p:nvPr>
            <p:ph type="sldNum" sz="quarter" idx="12"/>
          </p:nvPr>
        </p:nvSpPr>
        <p:spPr>
          <a:xfrm>
            <a:off x="9170159" y="6356349"/>
            <a:ext cx="2743200" cy="365125"/>
          </a:xfrm>
        </p:spPr>
        <p:txBody>
          <a:bodyPr/>
          <a:lstStyle/>
          <a:p>
            <a:fld id="{B304FDE0-C14A-4078-AF9A-E8CBB21DF29F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720876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līdzināju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ttēls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1692322" y="0"/>
            <a:ext cx="823597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ksta vietturis 2"/>
          <p:cNvSpPr>
            <a:spLocks noGrp="1"/>
          </p:cNvSpPr>
          <p:nvPr>
            <p:ph type="body" idx="1"/>
          </p:nvPr>
        </p:nvSpPr>
        <p:spPr>
          <a:xfrm>
            <a:off x="1692322" y="1681163"/>
            <a:ext cx="4905764" cy="78365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atura vietturis 3"/>
          <p:cNvSpPr>
            <a:spLocks noGrp="1"/>
          </p:cNvSpPr>
          <p:nvPr>
            <p:ph sz="half" idx="2"/>
          </p:nvPr>
        </p:nvSpPr>
        <p:spPr>
          <a:xfrm>
            <a:off x="1692322" y="2505075"/>
            <a:ext cx="4905764" cy="35045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Teksta vietturis 4"/>
          <p:cNvSpPr>
            <a:spLocks noGrp="1"/>
          </p:cNvSpPr>
          <p:nvPr>
            <p:ph type="body" sz="quarter" idx="3"/>
          </p:nvPr>
        </p:nvSpPr>
        <p:spPr>
          <a:xfrm>
            <a:off x="6690814" y="1681163"/>
            <a:ext cx="5005317" cy="795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atura vietturis 5"/>
          <p:cNvSpPr>
            <a:spLocks noGrp="1"/>
          </p:cNvSpPr>
          <p:nvPr>
            <p:ph sz="quarter" idx="4"/>
          </p:nvPr>
        </p:nvSpPr>
        <p:spPr>
          <a:xfrm>
            <a:off x="6690814" y="2505075"/>
            <a:ext cx="5005317" cy="35581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7" name="Datuma vietturis 6"/>
          <p:cNvSpPr>
            <a:spLocks noGrp="1"/>
          </p:cNvSpPr>
          <p:nvPr>
            <p:ph type="dt" sz="half" idx="10"/>
          </p:nvPr>
        </p:nvSpPr>
        <p:spPr>
          <a:xfrm>
            <a:off x="1692322" y="6313288"/>
            <a:ext cx="2743200" cy="365125"/>
          </a:xfrm>
        </p:spPr>
        <p:txBody>
          <a:bodyPr/>
          <a:lstStyle/>
          <a:p>
            <a:fld id="{A99B3006-CBA2-AF4E-A695-9EDB299F555A}" type="datetime1">
              <a:rPr lang="en-US" smtClean="0"/>
              <a:t>8/12/19</a:t>
            </a:fld>
            <a:endParaRPr lang="lv-LV"/>
          </a:p>
        </p:txBody>
      </p:sp>
      <p:sp>
        <p:nvSpPr>
          <p:cNvPr id="8" name="Kājenes vietturis 7"/>
          <p:cNvSpPr>
            <a:spLocks noGrp="1"/>
          </p:cNvSpPr>
          <p:nvPr>
            <p:ph type="ftr" sz="quarter" idx="11"/>
          </p:nvPr>
        </p:nvSpPr>
        <p:spPr>
          <a:xfrm>
            <a:off x="4633414" y="6339196"/>
            <a:ext cx="4114800" cy="365125"/>
          </a:xfrm>
        </p:spPr>
        <p:txBody>
          <a:bodyPr/>
          <a:lstStyle/>
          <a:p>
            <a:endParaRPr lang="lv-LV" dirty="0"/>
          </a:p>
        </p:txBody>
      </p:sp>
      <p:sp>
        <p:nvSpPr>
          <p:cNvPr id="9" name="Slaida numura vietturis 8"/>
          <p:cNvSpPr>
            <a:spLocks noGrp="1"/>
          </p:cNvSpPr>
          <p:nvPr>
            <p:ph type="sldNum" sz="quarter" idx="12"/>
          </p:nvPr>
        </p:nvSpPr>
        <p:spPr>
          <a:xfrm>
            <a:off x="8931322" y="6356350"/>
            <a:ext cx="2743200" cy="365125"/>
          </a:xfrm>
        </p:spPr>
        <p:txBody>
          <a:bodyPr/>
          <a:lstStyle/>
          <a:p>
            <a:fld id="{B304FDE0-C14A-4078-AF9A-E8CBB21DF29F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4128277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ai virsra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ttēls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42" y="0"/>
            <a:ext cx="12192000" cy="6858000"/>
          </a:xfrm>
          <a:prstGeom prst="rect">
            <a:avLst/>
          </a:prstGeom>
        </p:spPr>
      </p:pic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1676400" y="0"/>
            <a:ext cx="804080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Datuma vietturis 2"/>
          <p:cNvSpPr>
            <a:spLocks noGrp="1"/>
          </p:cNvSpPr>
          <p:nvPr>
            <p:ph type="dt" sz="half" idx="10"/>
          </p:nvPr>
        </p:nvSpPr>
        <p:spPr>
          <a:xfrm>
            <a:off x="1642281" y="6356350"/>
            <a:ext cx="2743200" cy="365125"/>
          </a:xfrm>
        </p:spPr>
        <p:txBody>
          <a:bodyPr/>
          <a:lstStyle/>
          <a:p>
            <a:fld id="{58AB8A2E-18BE-2B45-92EF-F276CC9D5313}" type="datetime1">
              <a:rPr lang="en-US" smtClean="0"/>
              <a:t>8/12/19</a:t>
            </a:fld>
            <a:endParaRPr lang="lv-LV"/>
          </a:p>
        </p:txBody>
      </p:sp>
      <p:sp>
        <p:nvSpPr>
          <p:cNvPr id="4" name="Kājenes vietturis 3"/>
          <p:cNvSpPr>
            <a:spLocks noGrp="1"/>
          </p:cNvSpPr>
          <p:nvPr>
            <p:ph type="ftr" sz="quarter" idx="11"/>
          </p:nvPr>
        </p:nvSpPr>
        <p:spPr>
          <a:xfrm>
            <a:off x="4647915" y="6356349"/>
            <a:ext cx="4114800" cy="365125"/>
          </a:xfrm>
        </p:spPr>
        <p:txBody>
          <a:bodyPr/>
          <a:lstStyle/>
          <a:p>
            <a:endParaRPr lang="lv-LV" dirty="0"/>
          </a:p>
        </p:txBody>
      </p:sp>
      <p:sp>
        <p:nvSpPr>
          <p:cNvPr id="5" name="Slaida numura vietturis 4"/>
          <p:cNvSpPr>
            <a:spLocks noGrp="1"/>
          </p:cNvSpPr>
          <p:nvPr>
            <p:ph type="sldNum" sz="quarter" idx="12"/>
          </p:nvPr>
        </p:nvSpPr>
        <p:spPr>
          <a:xfrm>
            <a:off x="9025150" y="6356349"/>
            <a:ext cx="2743200" cy="365125"/>
          </a:xfrm>
        </p:spPr>
        <p:txBody>
          <a:bodyPr/>
          <a:lstStyle/>
          <a:p>
            <a:fld id="{B304FDE0-C14A-4078-AF9A-E8CBB21DF29F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078368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k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ttēls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uma vietturis 1"/>
          <p:cNvSpPr>
            <a:spLocks noGrp="1"/>
          </p:cNvSpPr>
          <p:nvPr>
            <p:ph type="dt" sz="half" idx="10"/>
          </p:nvPr>
        </p:nvSpPr>
        <p:spPr>
          <a:xfrm>
            <a:off x="1670714" y="6356349"/>
            <a:ext cx="2743200" cy="365125"/>
          </a:xfrm>
        </p:spPr>
        <p:txBody>
          <a:bodyPr/>
          <a:lstStyle/>
          <a:p>
            <a:fld id="{7D4A9065-7687-1045-8D05-AB60CBE785D3}" type="datetime1">
              <a:rPr lang="en-US" smtClean="0"/>
              <a:t>8/12/19</a:t>
            </a:fld>
            <a:endParaRPr lang="lv-LV"/>
          </a:p>
        </p:txBody>
      </p:sp>
      <p:sp>
        <p:nvSpPr>
          <p:cNvPr id="3" name="Kājenes vietturis 2"/>
          <p:cNvSpPr>
            <a:spLocks noGrp="1"/>
          </p:cNvSpPr>
          <p:nvPr>
            <p:ph type="ftr" sz="quarter" idx="11"/>
          </p:nvPr>
        </p:nvSpPr>
        <p:spPr>
          <a:xfrm>
            <a:off x="4664407" y="6352842"/>
            <a:ext cx="4114800" cy="365125"/>
          </a:xfrm>
        </p:spPr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2"/>
          </p:nvPr>
        </p:nvSpPr>
        <p:spPr>
          <a:xfrm>
            <a:off x="9029700" y="6352842"/>
            <a:ext cx="2743200" cy="365125"/>
          </a:xfrm>
        </p:spPr>
        <p:txBody>
          <a:bodyPr/>
          <a:lstStyle/>
          <a:p>
            <a:fld id="{B304FDE0-C14A-4078-AF9A-E8CBB21DF29F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3744566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tur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ttēls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1760561" y="454024"/>
            <a:ext cx="378695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>
          <a:xfrm>
            <a:off x="5611813" y="99218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Teksta vietturis 3"/>
          <p:cNvSpPr>
            <a:spLocks noGrp="1"/>
          </p:cNvSpPr>
          <p:nvPr>
            <p:ph type="body" sz="half" idx="2"/>
          </p:nvPr>
        </p:nvSpPr>
        <p:spPr>
          <a:xfrm>
            <a:off x="1760561" y="2054224"/>
            <a:ext cx="378695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uma vietturis 4"/>
          <p:cNvSpPr>
            <a:spLocks noGrp="1"/>
          </p:cNvSpPr>
          <p:nvPr>
            <p:ph type="dt" sz="half" idx="10"/>
          </p:nvPr>
        </p:nvSpPr>
        <p:spPr>
          <a:xfrm>
            <a:off x="1668463" y="6332178"/>
            <a:ext cx="2743200" cy="365125"/>
          </a:xfrm>
        </p:spPr>
        <p:txBody>
          <a:bodyPr/>
          <a:lstStyle/>
          <a:p>
            <a:fld id="{3486603F-AA84-2240-AEE7-BC328579A9C0}" type="datetime1">
              <a:rPr lang="en-US" smtClean="0"/>
              <a:t>8/12/19</a:t>
            </a:fld>
            <a:endParaRPr lang="lv-LV"/>
          </a:p>
        </p:txBody>
      </p:sp>
      <p:sp>
        <p:nvSpPr>
          <p:cNvPr id="6" name="Kājenes vietturis 5"/>
          <p:cNvSpPr>
            <a:spLocks noGrp="1"/>
          </p:cNvSpPr>
          <p:nvPr>
            <p:ph type="ftr" sz="quarter" idx="11"/>
          </p:nvPr>
        </p:nvSpPr>
        <p:spPr>
          <a:xfrm>
            <a:off x="4668838" y="6356349"/>
            <a:ext cx="4114800" cy="365125"/>
          </a:xfrm>
        </p:spPr>
        <p:txBody>
          <a:bodyPr/>
          <a:lstStyle/>
          <a:p>
            <a:endParaRPr lang="lv-LV" dirty="0"/>
          </a:p>
        </p:txBody>
      </p:sp>
      <p:sp>
        <p:nvSpPr>
          <p:cNvPr id="7" name="Slaida numura vietturis 6"/>
          <p:cNvSpPr>
            <a:spLocks noGrp="1"/>
          </p:cNvSpPr>
          <p:nvPr>
            <p:ph type="sldNum" sz="quarter" idx="12"/>
          </p:nvPr>
        </p:nvSpPr>
        <p:spPr>
          <a:xfrm>
            <a:off x="9040813" y="6356349"/>
            <a:ext cx="2743200" cy="365125"/>
          </a:xfrm>
        </p:spPr>
        <p:txBody>
          <a:bodyPr/>
          <a:lstStyle/>
          <a:p>
            <a:fld id="{B304FDE0-C14A-4078-AF9A-E8CBB21DF29F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8081958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ttēl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ttēls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164500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Attēla vietturis 2"/>
          <p:cNvSpPr>
            <a:spLocks noGrp="1"/>
          </p:cNvSpPr>
          <p:nvPr>
            <p:ph type="pic" idx="1"/>
          </p:nvPr>
        </p:nvSpPr>
        <p:spPr>
          <a:xfrm>
            <a:off x="5611813" y="99218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lv-LV"/>
          </a:p>
        </p:txBody>
      </p:sp>
      <p:sp>
        <p:nvSpPr>
          <p:cNvPr id="4" name="Teksta vietturis 3"/>
          <p:cNvSpPr>
            <a:spLocks noGrp="1"/>
          </p:cNvSpPr>
          <p:nvPr>
            <p:ph type="body" sz="half" idx="2"/>
          </p:nvPr>
        </p:nvSpPr>
        <p:spPr>
          <a:xfrm>
            <a:off x="164500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uma vietturis 4"/>
          <p:cNvSpPr>
            <a:spLocks noGrp="1"/>
          </p:cNvSpPr>
          <p:nvPr>
            <p:ph type="dt" sz="half" idx="10"/>
          </p:nvPr>
        </p:nvSpPr>
        <p:spPr>
          <a:xfrm>
            <a:off x="1645009" y="6366489"/>
            <a:ext cx="2743200" cy="365125"/>
          </a:xfrm>
        </p:spPr>
        <p:txBody>
          <a:bodyPr/>
          <a:lstStyle/>
          <a:p>
            <a:fld id="{2EE5115C-A569-8E45-B67B-810C5030A3F7}" type="datetime1">
              <a:rPr lang="en-US" smtClean="0"/>
              <a:t>8/12/19</a:t>
            </a:fld>
            <a:endParaRPr lang="lv-LV"/>
          </a:p>
        </p:txBody>
      </p:sp>
      <p:sp>
        <p:nvSpPr>
          <p:cNvPr id="6" name="Kājenes vietturis 5"/>
          <p:cNvSpPr>
            <a:spLocks noGrp="1"/>
          </p:cNvSpPr>
          <p:nvPr>
            <p:ph type="ftr" sz="quarter" idx="11"/>
          </p:nvPr>
        </p:nvSpPr>
        <p:spPr>
          <a:xfrm>
            <a:off x="4665907" y="6366489"/>
            <a:ext cx="4114800" cy="365125"/>
          </a:xfrm>
        </p:spPr>
        <p:txBody>
          <a:bodyPr/>
          <a:lstStyle/>
          <a:p>
            <a:endParaRPr lang="lv-LV" dirty="0"/>
          </a:p>
        </p:txBody>
      </p:sp>
      <p:sp>
        <p:nvSpPr>
          <p:cNvPr id="7" name="Slaida numura vietturis 6"/>
          <p:cNvSpPr>
            <a:spLocks noGrp="1"/>
          </p:cNvSpPr>
          <p:nvPr>
            <p:ph type="sldNum" sz="quarter" idx="12"/>
          </p:nvPr>
        </p:nvSpPr>
        <p:spPr>
          <a:xfrm>
            <a:off x="9040813" y="6356349"/>
            <a:ext cx="2743200" cy="365125"/>
          </a:xfrm>
        </p:spPr>
        <p:txBody>
          <a:bodyPr/>
          <a:lstStyle/>
          <a:p>
            <a:fld id="{B304FDE0-C14A-4078-AF9A-E8CBB21DF29F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2464619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ttēls 6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irsraksta vietturis 1"/>
          <p:cNvSpPr>
            <a:spLocks noGrp="1"/>
          </p:cNvSpPr>
          <p:nvPr>
            <p:ph type="title"/>
          </p:nvPr>
        </p:nvSpPr>
        <p:spPr>
          <a:xfrm>
            <a:off x="1676400" y="0"/>
            <a:ext cx="80681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v-LV" dirty="0"/>
              <a:t>Rediģēt šablona virsraksta stilu</a:t>
            </a:r>
          </a:p>
        </p:txBody>
      </p:sp>
      <p:sp>
        <p:nvSpPr>
          <p:cNvPr id="3" name="Teksta vietturis 2"/>
          <p:cNvSpPr>
            <a:spLocks noGrp="1"/>
          </p:cNvSpPr>
          <p:nvPr>
            <p:ph type="body" idx="1"/>
          </p:nvPr>
        </p:nvSpPr>
        <p:spPr>
          <a:xfrm>
            <a:off x="1676400" y="1665287"/>
            <a:ext cx="1025060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v-LV" dirty="0"/>
              <a:t>Rediģēt šablona teksta stilus</a:t>
            </a:r>
          </a:p>
          <a:p>
            <a:pPr lvl="1"/>
            <a:r>
              <a:rPr lang="lv-LV" dirty="0"/>
              <a:t>Otrais līmenis</a:t>
            </a:r>
          </a:p>
          <a:p>
            <a:pPr lvl="2"/>
            <a:r>
              <a:rPr lang="lv-LV" dirty="0"/>
              <a:t>Trešais līmenis</a:t>
            </a:r>
          </a:p>
          <a:p>
            <a:pPr lvl="3"/>
            <a:r>
              <a:rPr lang="lv-LV" dirty="0"/>
              <a:t>Ceturtais līmenis</a:t>
            </a:r>
          </a:p>
          <a:p>
            <a:pPr lvl="4"/>
            <a:r>
              <a:rPr lang="lv-LV" dirty="0"/>
              <a:t>Piektais līmenis</a:t>
            </a:r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2"/>
          </p:nvPr>
        </p:nvSpPr>
        <p:spPr>
          <a:xfrm>
            <a:off x="1676400" y="635284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6A3306-431B-484B-9ABD-32FB2623CAFC}" type="datetime1">
              <a:rPr lang="en-US" smtClean="0"/>
              <a:t>8/12/19</a:t>
            </a:fld>
            <a:endParaRPr lang="lv-LV" dirty="0"/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3"/>
          </p:nvPr>
        </p:nvSpPr>
        <p:spPr>
          <a:xfrm>
            <a:off x="4744302" y="635284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v-LV" dirty="0"/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4"/>
          </p:nvPr>
        </p:nvSpPr>
        <p:spPr>
          <a:xfrm>
            <a:off x="9183805" y="635284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04FDE0-C14A-4078-AF9A-E8CBB21DF29F}" type="slidenum">
              <a:rPr lang="lv-LV" smtClean="0"/>
              <a:t>‹#›</a:t>
            </a:fld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142366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2">
              <a:lumMod val="2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3.jpe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4.jpeg"/><Relationship Id="rId9" Type="http://schemas.microsoft.com/office/2007/relationships/diagramDrawing" Target="../diagrams/drawing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3" Type="http://schemas.openxmlformats.org/officeDocument/2006/relationships/diagramLayout" Target="../diagrams/layout2.xml"/><Relationship Id="rId7" Type="http://schemas.openxmlformats.org/officeDocument/2006/relationships/image" Target="../media/image5.tiff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7.jpg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8.jpg"/><Relationship Id="rId9" Type="http://schemas.microsoft.com/office/2007/relationships/diagramDrawing" Target="../diagrams/drawing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ctrTitle"/>
          </p:nvPr>
        </p:nvSpPr>
        <p:spPr>
          <a:xfrm>
            <a:off x="1026288" y="2791489"/>
            <a:ext cx="10490521" cy="1668391"/>
          </a:xfrm>
        </p:spPr>
        <p:txBody>
          <a:bodyPr>
            <a:noAutofit/>
          </a:bodyPr>
          <a:lstStyle/>
          <a:p>
            <a:r>
              <a:rPr lang="lv-LV" sz="4000" dirty="0"/>
              <a:t>Tehnoloģiju rīki mācību satura apguvei. Mācīšanās un domāšanas paradumu maiņa</a:t>
            </a:r>
            <a:r>
              <a:rPr lang="en-US" sz="1800" dirty="0"/>
              <a:t> .</a:t>
            </a:r>
            <a:br>
              <a:rPr lang="en-US" sz="2000" dirty="0"/>
            </a:br>
            <a:r>
              <a:rPr lang="en-US" sz="2000" dirty="0" err="1"/>
              <a:t>Ventspils</a:t>
            </a:r>
            <a:r>
              <a:rPr lang="en-US" sz="2000" dirty="0"/>
              <a:t> </a:t>
            </a:r>
            <a:r>
              <a:rPr lang="en-US" sz="2000" dirty="0" err="1"/>
              <a:t>pieredzes</a:t>
            </a:r>
            <a:r>
              <a:rPr lang="en-US" sz="2000" dirty="0"/>
              <a:t> </a:t>
            </a:r>
            <a:r>
              <a:rPr lang="en-US" sz="2000" dirty="0" err="1"/>
              <a:t>stāsts</a:t>
            </a:r>
            <a:br>
              <a:rPr lang="en-US" sz="700" dirty="0"/>
            </a:br>
            <a:r>
              <a:rPr lang="lv-LV" sz="1800" dirty="0"/>
              <a:t> </a:t>
            </a:r>
            <a:br>
              <a:rPr lang="en-US" sz="4000" dirty="0"/>
            </a:br>
            <a:r>
              <a:rPr lang="en-US" sz="2000" dirty="0"/>
              <a:t>Raitis </a:t>
            </a:r>
            <a:r>
              <a:rPr lang="en-US" sz="2000" dirty="0" err="1"/>
              <a:t>Roze</a:t>
            </a:r>
            <a:br>
              <a:rPr lang="en-US" sz="2000" dirty="0"/>
            </a:br>
            <a:r>
              <a:rPr lang="en-US" sz="2000" dirty="0" err="1"/>
              <a:t>direktora</a:t>
            </a:r>
            <a:r>
              <a:rPr lang="en-US" sz="2000" dirty="0"/>
              <a:t> </a:t>
            </a:r>
            <a:r>
              <a:rPr lang="en-US" sz="2000" dirty="0" err="1"/>
              <a:t>vietnieks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112176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lv-LV" sz="3200" dirty="0"/>
              <a:t>Interešu izglītības nodarbību dalībnieki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76A9C8E-B799-9943-B69D-65E7CE0E51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6692832"/>
              </p:ext>
            </p:extLst>
          </p:nvPr>
        </p:nvGraphicFramePr>
        <p:xfrm>
          <a:off x="1646831" y="1073944"/>
          <a:ext cx="9687710" cy="561824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624096">
                  <a:extLst>
                    <a:ext uri="{9D8B030D-6E8A-4147-A177-3AD203B41FA5}">
                      <a16:colId xmlns:a16="http://schemas.microsoft.com/office/drawing/2014/main" val="1072260632"/>
                    </a:ext>
                  </a:extLst>
                </a:gridCol>
                <a:gridCol w="3295860">
                  <a:extLst>
                    <a:ext uri="{9D8B030D-6E8A-4147-A177-3AD203B41FA5}">
                      <a16:colId xmlns:a16="http://schemas.microsoft.com/office/drawing/2014/main" val="4044917839"/>
                    </a:ext>
                  </a:extLst>
                </a:gridCol>
                <a:gridCol w="1339142">
                  <a:extLst>
                    <a:ext uri="{9D8B030D-6E8A-4147-A177-3AD203B41FA5}">
                      <a16:colId xmlns:a16="http://schemas.microsoft.com/office/drawing/2014/main" val="2471034757"/>
                    </a:ext>
                  </a:extLst>
                </a:gridCol>
                <a:gridCol w="1120421">
                  <a:extLst>
                    <a:ext uri="{9D8B030D-6E8A-4147-A177-3AD203B41FA5}">
                      <a16:colId xmlns:a16="http://schemas.microsoft.com/office/drawing/2014/main" val="2588077416"/>
                    </a:ext>
                  </a:extLst>
                </a:gridCol>
                <a:gridCol w="1120421">
                  <a:extLst>
                    <a:ext uri="{9D8B030D-6E8A-4147-A177-3AD203B41FA5}">
                      <a16:colId xmlns:a16="http://schemas.microsoft.com/office/drawing/2014/main" val="3536573479"/>
                    </a:ext>
                  </a:extLst>
                </a:gridCol>
                <a:gridCol w="1120421">
                  <a:extLst>
                    <a:ext uri="{9D8B030D-6E8A-4147-A177-3AD203B41FA5}">
                      <a16:colId xmlns:a16="http://schemas.microsoft.com/office/drawing/2014/main" val="2486770647"/>
                    </a:ext>
                  </a:extLst>
                </a:gridCol>
                <a:gridCol w="1067349">
                  <a:extLst>
                    <a:ext uri="{9D8B030D-6E8A-4147-A177-3AD203B41FA5}">
                      <a16:colId xmlns:a16="http://schemas.microsoft.com/office/drawing/2014/main" val="3172768878"/>
                    </a:ext>
                  </a:extLst>
                </a:gridCol>
              </a:tblGrid>
              <a:tr h="230853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200" b="1" dirty="0">
                          <a:effectLst/>
                        </a:rPr>
                        <a:t>Nr.</a:t>
                      </a:r>
                      <a:endParaRPr lang="en-US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200" b="1" dirty="0">
                          <a:effectLst/>
                        </a:rPr>
                        <a:t>Pulciņš</a:t>
                      </a:r>
                      <a:endParaRPr lang="en-US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200" b="1" dirty="0">
                          <a:effectLst/>
                        </a:rPr>
                        <a:t>Klases</a:t>
                      </a:r>
                      <a:endParaRPr lang="en-US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200" b="1" dirty="0">
                          <a:effectLst/>
                        </a:rPr>
                        <a:t>Skolēnu skaits</a:t>
                      </a:r>
                      <a:endParaRPr lang="en-US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3100314"/>
                  </a:ext>
                </a:extLst>
              </a:tr>
              <a:tr h="43231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200" b="1" dirty="0">
                          <a:effectLst/>
                        </a:rPr>
                        <a:t>2015./ 2016.m.g.</a:t>
                      </a:r>
                      <a:endParaRPr lang="en-US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200" b="1" dirty="0">
                          <a:effectLst/>
                        </a:rPr>
                        <a:t>2016./ 2017.m.g.</a:t>
                      </a:r>
                      <a:endParaRPr lang="en-US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200" b="1" dirty="0">
                          <a:effectLst/>
                        </a:rPr>
                        <a:t>2017./ 2018.m.g.</a:t>
                      </a:r>
                      <a:endParaRPr lang="en-US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200" b="1" dirty="0">
                          <a:effectLst/>
                        </a:rPr>
                        <a:t>2018./ 2019.m.g.</a:t>
                      </a:r>
                      <a:endParaRPr lang="en-US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4226536"/>
                  </a:ext>
                </a:extLst>
              </a:tr>
              <a:tr h="1539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800" i="1" dirty="0">
                          <a:effectLst/>
                        </a:rPr>
                        <a:t>1</a:t>
                      </a:r>
                      <a:endParaRPr lang="en-US" sz="10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800" i="1" dirty="0">
                          <a:effectLst/>
                        </a:rPr>
                        <a:t>2</a:t>
                      </a:r>
                      <a:endParaRPr lang="en-US" sz="10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800" i="1" dirty="0">
                          <a:effectLst/>
                        </a:rPr>
                        <a:t>3</a:t>
                      </a:r>
                      <a:endParaRPr lang="en-US" sz="10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800" i="1" dirty="0">
                          <a:effectLst/>
                        </a:rPr>
                        <a:t>4</a:t>
                      </a:r>
                      <a:endParaRPr lang="en-US" sz="10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800" i="1" dirty="0">
                          <a:effectLst/>
                        </a:rPr>
                        <a:t>5</a:t>
                      </a:r>
                      <a:endParaRPr lang="en-US" sz="10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800" i="1" dirty="0">
                          <a:effectLst/>
                        </a:rPr>
                        <a:t>6</a:t>
                      </a:r>
                      <a:endParaRPr lang="en-US" sz="10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800" i="1" dirty="0">
                          <a:effectLst/>
                        </a:rPr>
                        <a:t>7</a:t>
                      </a:r>
                      <a:endParaRPr lang="en-US" sz="10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8249851"/>
                  </a:ext>
                </a:extLst>
              </a:tr>
              <a:tr h="1920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100" dirty="0">
                          <a:effectLst/>
                        </a:rPr>
                        <a:t>1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lv-LV" sz="1100" dirty="0">
                          <a:effectLst/>
                        </a:rPr>
                        <a:t>Datorzinību pamati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100">
                          <a:effectLst/>
                        </a:rPr>
                        <a:t>2.-8.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100">
                          <a:effectLst/>
                        </a:rPr>
                        <a:t>39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100">
                          <a:effectLst/>
                        </a:rPr>
                        <a:t>70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100">
                          <a:effectLst/>
                        </a:rPr>
                        <a:t>40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100">
                          <a:effectLst/>
                        </a:rPr>
                        <a:t>54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4238344"/>
                  </a:ext>
                </a:extLst>
              </a:tr>
              <a:tr h="1920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100">
                          <a:effectLst/>
                        </a:rPr>
                        <a:t>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lv-LV" sz="1100" dirty="0">
                          <a:effectLst/>
                        </a:rPr>
                        <a:t>Datorgrafikas un datoranimācijas pamati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100">
                          <a:effectLst/>
                        </a:rPr>
                        <a:t>2.-8.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100">
                          <a:effectLst/>
                        </a:rPr>
                        <a:t>45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100">
                          <a:effectLst/>
                        </a:rPr>
                        <a:t>41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100">
                          <a:effectLst/>
                        </a:rPr>
                        <a:t>46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100">
                          <a:effectLst/>
                        </a:rPr>
                        <a:t>11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2510656"/>
                  </a:ext>
                </a:extLst>
              </a:tr>
              <a:tr h="1920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100">
                          <a:effectLst/>
                        </a:rPr>
                        <a:t>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lv-LV" sz="1100">
                          <a:effectLst/>
                        </a:rPr>
                        <a:t>Digitālā foto un video pamati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100">
                          <a:effectLst/>
                        </a:rPr>
                        <a:t>2.-12.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100">
                          <a:effectLst/>
                        </a:rPr>
                        <a:t>47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100">
                          <a:effectLst/>
                        </a:rPr>
                        <a:t>64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100">
                          <a:effectLst/>
                        </a:rPr>
                        <a:t>59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100">
                          <a:effectLst/>
                        </a:rPr>
                        <a:t>46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4900324"/>
                  </a:ext>
                </a:extLst>
              </a:tr>
              <a:tr h="1920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1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lv-LV" sz="1100" dirty="0">
                          <a:effectLst/>
                        </a:rPr>
                        <a:t>Digitālā mājturība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100" dirty="0">
                          <a:effectLst/>
                        </a:rPr>
                        <a:t>2.-12.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100">
                          <a:effectLst/>
                        </a:rPr>
                        <a:t>38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100" dirty="0">
                          <a:effectLst/>
                        </a:rPr>
                        <a:t>59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100">
                          <a:effectLst/>
                        </a:rPr>
                        <a:t>86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100">
                          <a:effectLst/>
                        </a:rPr>
                        <a:t>68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341404"/>
                  </a:ext>
                </a:extLst>
              </a:tr>
              <a:tr h="1920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100">
                          <a:effectLst/>
                        </a:rPr>
                        <a:t>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lv-LV" sz="1100">
                          <a:effectLst/>
                        </a:rPr>
                        <a:t>Programmēšanas pamati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100">
                          <a:effectLst/>
                        </a:rPr>
                        <a:t>2.-8.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100">
                          <a:effectLst/>
                        </a:rPr>
                        <a:t>44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100">
                          <a:effectLst/>
                        </a:rPr>
                        <a:t>54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100">
                          <a:effectLst/>
                        </a:rPr>
                        <a:t>69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100">
                          <a:effectLst/>
                        </a:rPr>
                        <a:t>42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3217956"/>
                  </a:ext>
                </a:extLst>
              </a:tr>
              <a:tr h="1920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100">
                          <a:effectLst/>
                        </a:rPr>
                        <a:t>6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lv-LV" sz="1100" dirty="0">
                          <a:effectLst/>
                        </a:rPr>
                        <a:t>Datorzinības 1.klasei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100" dirty="0">
                          <a:effectLst/>
                        </a:rPr>
                        <a:t>1.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100" dirty="0">
                          <a:effectLst/>
                        </a:rPr>
                        <a:t>16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100">
                          <a:effectLst/>
                        </a:rPr>
                        <a:t>18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100" dirty="0">
                          <a:effectLst/>
                        </a:rPr>
                        <a:t>50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100">
                          <a:effectLst/>
                        </a:rPr>
                        <a:t>66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7013568"/>
                  </a:ext>
                </a:extLst>
              </a:tr>
              <a:tr h="1920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100">
                          <a:effectLst/>
                        </a:rPr>
                        <a:t>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lv-LV" sz="1100" dirty="0">
                          <a:effectLst/>
                        </a:rPr>
                        <a:t>Prāta spēles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100">
                          <a:effectLst/>
                        </a:rPr>
                        <a:t>2.-6.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100" dirty="0">
                          <a:effectLst/>
                        </a:rPr>
                        <a:t>16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100">
                          <a:effectLst/>
                        </a:rPr>
                        <a:t>30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100">
                          <a:effectLst/>
                        </a:rPr>
                        <a:t>32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100">
                          <a:effectLst/>
                        </a:rPr>
                        <a:t>13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04942773"/>
                  </a:ext>
                </a:extLst>
              </a:tr>
              <a:tr h="1920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100">
                          <a:effectLst/>
                        </a:rPr>
                        <a:t>8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lv-LV" sz="1100">
                          <a:effectLst/>
                        </a:rPr>
                        <a:t>Mājas lapu izveide ar programmēšanu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100" dirty="0">
                          <a:effectLst/>
                        </a:rPr>
                        <a:t>8.-12.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100">
                          <a:effectLst/>
                        </a:rPr>
                        <a:t>15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100">
                          <a:effectLst/>
                        </a:rPr>
                        <a:t>13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100" dirty="0">
                          <a:effectLst/>
                        </a:rPr>
                        <a:t>15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100">
                          <a:effectLst/>
                        </a:rPr>
                        <a:t>12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218429"/>
                  </a:ext>
                </a:extLst>
              </a:tr>
              <a:tr h="1920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100">
                          <a:effectLst/>
                        </a:rPr>
                        <a:t>9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lv-LV" sz="1100" dirty="0">
                          <a:effectLst/>
                        </a:rPr>
                        <a:t>Start (IT) programmēšana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100" dirty="0">
                          <a:effectLst/>
                        </a:rPr>
                        <a:t>8.-12.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100" dirty="0">
                          <a:effectLst/>
                        </a:rPr>
                        <a:t>12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100" dirty="0">
                          <a:effectLst/>
                        </a:rPr>
                        <a:t>21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1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1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3308041"/>
                  </a:ext>
                </a:extLst>
              </a:tr>
              <a:tr h="1920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100">
                          <a:effectLst/>
                        </a:rPr>
                        <a:t>10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lv-LV" sz="1100">
                          <a:effectLst/>
                        </a:rPr>
                        <a:t>Microsoft IT akadēmija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100" dirty="0">
                          <a:effectLst/>
                        </a:rPr>
                        <a:t>5.-12.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100" dirty="0">
                          <a:effectLst/>
                        </a:rPr>
                        <a:t>26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100" dirty="0">
                          <a:effectLst/>
                        </a:rPr>
                        <a:t>24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1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8388561"/>
                  </a:ext>
                </a:extLst>
              </a:tr>
              <a:tr h="1920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100">
                          <a:effectLst/>
                        </a:rPr>
                        <a:t>11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lv-LV" sz="1100" dirty="0">
                          <a:effectLst/>
                        </a:rPr>
                        <a:t>Trīs dimensiju datorgrafikas pamati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100">
                          <a:effectLst/>
                        </a:rPr>
                        <a:t>8.-12.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1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100" dirty="0">
                          <a:effectLst/>
                        </a:rPr>
                        <a:t>12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100">
                          <a:effectLst/>
                        </a:rPr>
                        <a:t>31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100" dirty="0">
                          <a:effectLst/>
                        </a:rPr>
                        <a:t>26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4770691"/>
                  </a:ext>
                </a:extLst>
              </a:tr>
              <a:tr h="1920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100">
                          <a:effectLst/>
                        </a:rPr>
                        <a:t>12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lv-LV" sz="1100">
                          <a:effectLst/>
                        </a:rPr>
                        <a:t>Mājas lapu un mobilo aplikāciju dizains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100">
                          <a:effectLst/>
                        </a:rPr>
                        <a:t>7.-12.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1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100">
                          <a:effectLst/>
                        </a:rPr>
                        <a:t>11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100" dirty="0">
                          <a:effectLst/>
                        </a:rPr>
                        <a:t>13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100">
                          <a:effectLst/>
                        </a:rPr>
                        <a:t>12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7640704"/>
                  </a:ext>
                </a:extLst>
              </a:tr>
              <a:tr h="1920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100">
                          <a:effectLst/>
                        </a:rPr>
                        <a:t>13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lv-LV" sz="1100" dirty="0">
                          <a:effectLst/>
                        </a:rPr>
                        <a:t>Robotika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100">
                          <a:effectLst/>
                        </a:rPr>
                        <a:t>2.-12.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100" dirty="0">
                          <a:effectLst/>
                        </a:rPr>
                        <a:t>61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100">
                          <a:effectLst/>
                        </a:rPr>
                        <a:t>101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100">
                          <a:effectLst/>
                        </a:rPr>
                        <a:t>65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1004073"/>
                  </a:ext>
                </a:extLst>
              </a:tr>
              <a:tr h="1920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100">
                          <a:effectLst/>
                        </a:rPr>
                        <a:t>14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lv-LV" sz="1100">
                          <a:effectLst/>
                        </a:rPr>
                        <a:t>Dronu skola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100">
                          <a:effectLst/>
                        </a:rPr>
                        <a:t>4.-12.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100">
                          <a:effectLst/>
                        </a:rPr>
                        <a:t>27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100" dirty="0">
                          <a:effectLst/>
                        </a:rPr>
                        <a:t>40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100">
                          <a:effectLst/>
                        </a:rPr>
                        <a:t>36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7865004"/>
                  </a:ext>
                </a:extLst>
              </a:tr>
              <a:tr h="1920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100">
                          <a:effectLst/>
                        </a:rPr>
                        <a:t>15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lv-LV" sz="1100">
                          <a:effectLst/>
                        </a:rPr>
                        <a:t>Digitālā inženieru laboratorija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100">
                          <a:effectLst/>
                        </a:rPr>
                        <a:t>5.-8.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100">
                          <a:effectLst/>
                        </a:rPr>
                        <a:t>15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100" dirty="0">
                          <a:effectLst/>
                        </a:rPr>
                        <a:t>15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100">
                          <a:effectLst/>
                        </a:rPr>
                        <a:t>12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4577822"/>
                  </a:ext>
                </a:extLst>
              </a:tr>
              <a:tr h="1920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100">
                          <a:effectLst/>
                        </a:rPr>
                        <a:t>16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lv-LV" sz="1100" dirty="0">
                          <a:effectLst/>
                        </a:rPr>
                        <a:t>Digitāli vizuālā māksla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100">
                          <a:effectLst/>
                        </a:rPr>
                        <a:t>2.-4.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100" dirty="0">
                          <a:effectLst/>
                        </a:rPr>
                        <a:t>15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100" dirty="0">
                          <a:effectLst/>
                        </a:rPr>
                        <a:t>15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100">
                          <a:effectLst/>
                        </a:rPr>
                        <a:t>32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5534205"/>
                  </a:ext>
                </a:extLst>
              </a:tr>
              <a:tr h="1920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100">
                          <a:effectLst/>
                        </a:rPr>
                        <a:t>17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lv-LV" sz="1100">
                          <a:effectLst/>
                        </a:rPr>
                        <a:t>Java programmēšana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100">
                          <a:effectLst/>
                        </a:rPr>
                        <a:t>5.-12.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100" dirty="0">
                          <a:effectLst/>
                        </a:rPr>
                        <a:t>30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100">
                          <a:effectLst/>
                        </a:rPr>
                        <a:t>21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1886871"/>
                  </a:ext>
                </a:extLst>
              </a:tr>
              <a:tr h="1920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100">
                          <a:effectLst/>
                        </a:rPr>
                        <a:t>18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lv-LV" sz="1100">
                          <a:effectLst/>
                        </a:rPr>
                        <a:t>Datorsistēmu administrēšana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100">
                          <a:effectLst/>
                        </a:rPr>
                        <a:t>9.-12.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100" dirty="0">
                          <a:effectLst/>
                        </a:rPr>
                        <a:t>10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100">
                          <a:effectLst/>
                        </a:rPr>
                        <a:t>12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9367690"/>
                  </a:ext>
                </a:extLst>
              </a:tr>
              <a:tr h="1920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100">
                          <a:effectLst/>
                        </a:rPr>
                        <a:t>19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lv-LV" sz="1100" dirty="0" err="1">
                          <a:effectLst/>
                        </a:rPr>
                        <a:t>Minecraft</a:t>
                      </a:r>
                      <a:r>
                        <a:rPr lang="lv-LV" sz="1100" dirty="0">
                          <a:effectLst/>
                        </a:rPr>
                        <a:t> skola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100">
                          <a:effectLst/>
                        </a:rPr>
                        <a:t>2.-8.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1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100">
                          <a:effectLst/>
                        </a:rPr>
                        <a:t>77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2542606"/>
                  </a:ext>
                </a:extLst>
              </a:tr>
              <a:tr h="1920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100">
                          <a:effectLst/>
                        </a:rPr>
                        <a:t>20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lv-LV" sz="1100" dirty="0">
                          <a:effectLst/>
                        </a:rPr>
                        <a:t>Angļu valoda digitāli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100">
                          <a:effectLst/>
                        </a:rPr>
                        <a:t>1.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1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100" dirty="0">
                          <a:effectLst/>
                        </a:rPr>
                        <a:t>27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3454707"/>
                  </a:ext>
                </a:extLst>
              </a:tr>
              <a:tr h="1920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100">
                          <a:effectLst/>
                        </a:rPr>
                        <a:t>21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lv-LV" sz="1100" dirty="0">
                          <a:effectLst/>
                        </a:rPr>
                        <a:t>Tehnoloģijas lietpratējiem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100">
                          <a:effectLst/>
                        </a:rPr>
                        <a:t>2.-8.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1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100" dirty="0">
                          <a:effectLst/>
                        </a:rPr>
                        <a:t>12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6883251"/>
                  </a:ext>
                </a:extLst>
              </a:tr>
              <a:tr h="1920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100">
                          <a:effectLst/>
                        </a:rPr>
                        <a:t>22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lv-LV" sz="1100" dirty="0">
                          <a:effectLst/>
                        </a:rPr>
                        <a:t>Programmatūras un datu uzturēšana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100">
                          <a:effectLst/>
                        </a:rPr>
                        <a:t>10.-12.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1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100" dirty="0">
                          <a:effectLst/>
                        </a:rPr>
                        <a:t>30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7999614"/>
                  </a:ext>
                </a:extLst>
              </a:tr>
              <a:tr h="1920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100">
                          <a:effectLst/>
                        </a:rPr>
                        <a:t>23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lv-LV" sz="1100" dirty="0">
                          <a:effectLst/>
                        </a:rPr>
                        <a:t>IKT infrastruktūras plānošana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100">
                          <a:effectLst/>
                        </a:rPr>
                        <a:t>10.-12.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100" dirty="0">
                          <a:effectLst/>
                        </a:rPr>
                        <a:t>18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100" dirty="0">
                          <a:effectLst/>
                        </a:rPr>
                        <a:t>30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5979686"/>
                  </a:ext>
                </a:extLst>
              </a:tr>
              <a:tr h="1920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200" b="1" dirty="0">
                          <a:solidFill>
                            <a:srgbClr val="0070C0"/>
                          </a:solidFill>
                          <a:effectLst/>
                        </a:rPr>
                        <a:t>24</a:t>
                      </a:r>
                      <a:endParaRPr lang="en-US" sz="14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lv-LV" sz="1200" b="1" dirty="0">
                          <a:solidFill>
                            <a:srgbClr val="0070C0"/>
                          </a:solidFill>
                          <a:effectLst/>
                        </a:rPr>
                        <a:t>KOPĀ pulciņu skaits</a:t>
                      </a:r>
                      <a:endParaRPr lang="en-US" sz="14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200" b="1" dirty="0">
                          <a:solidFill>
                            <a:srgbClr val="0070C0"/>
                          </a:solidFill>
                          <a:effectLst/>
                        </a:rPr>
                        <a:t> </a:t>
                      </a:r>
                      <a:endParaRPr lang="en-US" sz="14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200" b="1" dirty="0">
                          <a:solidFill>
                            <a:srgbClr val="0070C0"/>
                          </a:solidFill>
                          <a:effectLst/>
                        </a:rPr>
                        <a:t>10</a:t>
                      </a:r>
                      <a:endParaRPr lang="en-US" sz="14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200" b="1" dirty="0">
                          <a:solidFill>
                            <a:srgbClr val="0070C0"/>
                          </a:solidFill>
                          <a:effectLst/>
                        </a:rPr>
                        <a:t>16</a:t>
                      </a:r>
                      <a:endParaRPr lang="en-US" sz="14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200" b="1" dirty="0">
                          <a:solidFill>
                            <a:srgbClr val="0070C0"/>
                          </a:solidFill>
                          <a:effectLst/>
                        </a:rPr>
                        <a:t>17</a:t>
                      </a:r>
                      <a:endParaRPr lang="en-US" sz="14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200" b="1" dirty="0">
                          <a:solidFill>
                            <a:srgbClr val="0070C0"/>
                          </a:solidFill>
                          <a:effectLst/>
                        </a:rPr>
                        <a:t>21</a:t>
                      </a:r>
                      <a:endParaRPr lang="en-US" sz="14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0741430"/>
                  </a:ext>
                </a:extLst>
              </a:tr>
              <a:tr h="1920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200" b="1" dirty="0">
                          <a:solidFill>
                            <a:srgbClr val="7030A0"/>
                          </a:solidFill>
                          <a:effectLst/>
                        </a:rPr>
                        <a:t>25</a:t>
                      </a:r>
                      <a:endParaRPr lang="en-US" sz="1400" b="1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lv-LV" sz="1200" b="1" dirty="0">
                          <a:solidFill>
                            <a:srgbClr val="7030A0"/>
                          </a:solidFill>
                          <a:effectLst/>
                        </a:rPr>
                        <a:t>KOPĀ skolēnu skaits</a:t>
                      </a:r>
                      <a:endParaRPr lang="en-US" sz="1400" b="1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200" b="1" dirty="0">
                          <a:solidFill>
                            <a:srgbClr val="7030A0"/>
                          </a:solidFill>
                          <a:effectLst/>
                        </a:rPr>
                        <a:t> </a:t>
                      </a:r>
                      <a:endParaRPr lang="en-US" sz="1400" b="1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200" b="1" dirty="0">
                          <a:solidFill>
                            <a:srgbClr val="7030A0"/>
                          </a:solidFill>
                          <a:effectLst/>
                        </a:rPr>
                        <a:t>298</a:t>
                      </a:r>
                      <a:endParaRPr lang="en-US" sz="1400" b="1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200" b="1">
                          <a:solidFill>
                            <a:srgbClr val="7030A0"/>
                          </a:solidFill>
                          <a:effectLst/>
                        </a:rPr>
                        <a:t>535</a:t>
                      </a:r>
                      <a:endParaRPr lang="en-US" sz="1400" b="1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200" b="1" dirty="0">
                          <a:solidFill>
                            <a:srgbClr val="7030A0"/>
                          </a:solidFill>
                          <a:effectLst/>
                        </a:rPr>
                        <a:t>670</a:t>
                      </a:r>
                      <a:endParaRPr lang="en-US" sz="1400" b="1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200" b="1" dirty="0">
                          <a:solidFill>
                            <a:srgbClr val="7030A0"/>
                          </a:solidFill>
                          <a:effectLst/>
                        </a:rPr>
                        <a:t>704</a:t>
                      </a:r>
                      <a:endParaRPr lang="en-US" sz="1400" b="1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26" marR="4732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1399640"/>
                  </a:ext>
                </a:extLst>
              </a:tr>
            </a:tbl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D01583-2C7D-444C-934C-8E47EA0AF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4FDE0-C14A-4078-AF9A-E8CBB21DF29F}" type="slidenum">
              <a:rPr lang="lv-LV" sz="1000" i="1" smtClean="0"/>
              <a:t>10</a:t>
            </a:fld>
            <a:endParaRPr lang="lv-LV" sz="1000" i="1" dirty="0"/>
          </a:p>
        </p:txBody>
      </p:sp>
    </p:spTree>
    <p:extLst>
      <p:ext uri="{BB962C8B-B14F-4D97-AF65-F5344CB8AC3E}">
        <p14:creationId xmlns:p14="http://schemas.microsoft.com/office/powerpoint/2010/main" val="13610359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688273B-3DC0-3B4A-B9A4-2FE61CA462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7978" y="0"/>
            <a:ext cx="10534022" cy="6858000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9A46648-DEED-AB48-9BCA-4760FF614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4FDE0-C14A-4078-AF9A-E8CBB21DF29F}" type="slidenum">
              <a:rPr lang="lv-LV" smtClean="0"/>
              <a:t>11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3068171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E5BD0DAC-6C7E-D34C-98FF-8952C50DB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7077" y="267867"/>
            <a:ext cx="6299455" cy="927457"/>
          </a:xfrm>
        </p:spPr>
        <p:txBody>
          <a:bodyPr/>
          <a:lstStyle/>
          <a:p>
            <a:pPr>
              <a:defRPr/>
            </a:pPr>
            <a:r>
              <a:rPr lang="lv-LV" sz="2903" dirty="0"/>
              <a:t>Digitālā mājturība</a:t>
            </a:r>
            <a:endParaRPr lang="lv-LV" sz="2540" dirty="0"/>
          </a:p>
        </p:txBody>
      </p:sp>
      <p:sp>
        <p:nvSpPr>
          <p:cNvPr id="4" name="Satura vietturis 3">
            <a:extLst>
              <a:ext uri="{FF2B5EF4-FFF2-40B4-BE49-F238E27FC236}">
                <a16:creationId xmlns:a16="http://schemas.microsoft.com/office/drawing/2014/main" id="{0891852D-33DD-4F4F-9546-5674C06A8E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817076" y="1133399"/>
            <a:ext cx="6677661" cy="4591202"/>
          </a:xfrm>
        </p:spPr>
        <p:txBody>
          <a:bodyPr>
            <a:normAutofit/>
          </a:bodyPr>
          <a:lstStyle/>
          <a:p>
            <a:pPr marL="509824" indent="-414772">
              <a:defRPr/>
            </a:pPr>
            <a:r>
              <a:rPr lang="lv-LV" sz="2000" dirty="0">
                <a:latin typeface="+mj-lt"/>
              </a:rPr>
              <a:t>Daudzveidīgu dizaina priekšmetu izgatavošana 2 un 3 dimensijās, darbs ar kartona un </a:t>
            </a:r>
            <a:r>
              <a:rPr lang="lv-LV" sz="2000" dirty="0" err="1">
                <a:latin typeface="+mj-lt"/>
              </a:rPr>
              <a:t>vinila</a:t>
            </a:r>
            <a:r>
              <a:rPr lang="lv-LV" sz="2000" dirty="0">
                <a:latin typeface="+mj-lt"/>
              </a:rPr>
              <a:t> griezēju, </a:t>
            </a:r>
            <a:r>
              <a:rPr lang="lv-LV" sz="2000" i="1" dirty="0">
                <a:latin typeface="+mj-lt"/>
              </a:rPr>
              <a:t>auduma presi</a:t>
            </a:r>
            <a:r>
              <a:rPr lang="lv-LV" sz="2000" dirty="0">
                <a:latin typeface="+mj-lt"/>
              </a:rPr>
              <a:t>, </a:t>
            </a:r>
            <a:r>
              <a:rPr lang="lv-LV" sz="2000" i="1" dirty="0" err="1">
                <a:latin typeface="+mj-lt"/>
              </a:rPr>
              <a:t>folijspiedi</a:t>
            </a:r>
            <a:r>
              <a:rPr lang="lv-LV" sz="2000" i="1" dirty="0">
                <a:latin typeface="+mj-lt"/>
              </a:rPr>
              <a:t>, </a:t>
            </a:r>
            <a:r>
              <a:rPr lang="lv-LV" sz="2000" i="1" dirty="0" err="1">
                <a:latin typeface="+mj-lt"/>
              </a:rPr>
              <a:t>laminatoru</a:t>
            </a:r>
            <a:r>
              <a:rPr lang="lv-LV" sz="2000" i="1" dirty="0">
                <a:latin typeface="+mj-lt"/>
              </a:rPr>
              <a:t> u.c.</a:t>
            </a:r>
            <a:r>
              <a:rPr lang="lv-LV" sz="2000" dirty="0">
                <a:latin typeface="+mj-lt"/>
              </a:rPr>
              <a:t>,</a:t>
            </a:r>
          </a:p>
          <a:p>
            <a:pPr marL="509824" indent="-414772">
              <a:defRPr/>
            </a:pPr>
            <a:r>
              <a:rPr lang="lv-LV" sz="2000" dirty="0">
                <a:latin typeface="+mj-lt"/>
              </a:rPr>
              <a:t>grafisko attēlu un dizaina veidošana, izmantojot </a:t>
            </a:r>
            <a:r>
              <a:rPr lang="lv-LV" sz="2000" u="sng" dirty="0">
                <a:latin typeface="+mj-lt"/>
              </a:rPr>
              <a:t>Adobe </a:t>
            </a:r>
            <a:r>
              <a:rPr lang="lv-LV" sz="2000" u="sng" dirty="0" err="1">
                <a:latin typeface="+mj-lt"/>
              </a:rPr>
              <a:t>Illustrator</a:t>
            </a:r>
            <a:r>
              <a:rPr lang="lv-LV" sz="2000" u="sng" dirty="0">
                <a:latin typeface="+mj-lt"/>
              </a:rPr>
              <a:t>, Adobe </a:t>
            </a:r>
            <a:r>
              <a:rPr lang="lv-LV" sz="2000" u="sng" dirty="0" err="1">
                <a:latin typeface="+mj-lt"/>
              </a:rPr>
              <a:t>Photoshop</a:t>
            </a:r>
            <a:r>
              <a:rPr lang="lv-LV" sz="2000" u="sng" dirty="0">
                <a:latin typeface="+mj-lt"/>
              </a:rPr>
              <a:t> un specifiskās iekārtu programmas.</a:t>
            </a:r>
          </a:p>
          <a:p>
            <a:pPr marL="509824" indent="-414772">
              <a:defRPr/>
            </a:pPr>
            <a:r>
              <a:rPr lang="lv-LV" sz="2000" dirty="0">
                <a:latin typeface="+mj-lt"/>
              </a:rPr>
              <a:t>kartīšu, uzlīmju, piekariņu, auduma un trauku </a:t>
            </a:r>
            <a:r>
              <a:rPr lang="lv-LV" sz="2000" dirty="0" err="1">
                <a:latin typeface="+mj-lt"/>
              </a:rPr>
              <a:t>apdruku</a:t>
            </a:r>
            <a:r>
              <a:rPr lang="lv-LV" sz="2000" dirty="0">
                <a:latin typeface="+mj-lt"/>
              </a:rPr>
              <a:t>, plakātu </a:t>
            </a:r>
            <a:r>
              <a:rPr lang="lv-LV" sz="2000" dirty="0" err="1">
                <a:latin typeface="+mj-lt"/>
              </a:rPr>
              <a:t>utml</a:t>
            </a:r>
            <a:r>
              <a:rPr lang="lv-LV" sz="2000" dirty="0">
                <a:latin typeface="+mj-lt"/>
              </a:rPr>
              <a:t>. izveide</a:t>
            </a:r>
          </a:p>
        </p:txBody>
      </p:sp>
      <p:pic>
        <p:nvPicPr>
          <p:cNvPr id="31748" name="Satura vietturis 2">
            <a:extLst>
              <a:ext uri="{FF2B5EF4-FFF2-40B4-BE49-F238E27FC236}">
                <a16:creationId xmlns:a16="http://schemas.microsoft.com/office/drawing/2014/main" id="{8CF0B4BF-88EE-764C-BFE4-58444AC2B16E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28511" y="1144093"/>
            <a:ext cx="3882092" cy="2985366"/>
          </a:xfrm>
        </p:spPr>
      </p:pic>
      <p:pic>
        <p:nvPicPr>
          <p:cNvPr id="31749" name="Attēls 5">
            <a:extLst>
              <a:ext uri="{FF2B5EF4-FFF2-40B4-BE49-F238E27FC236}">
                <a16:creationId xmlns:a16="http://schemas.microsoft.com/office/drawing/2014/main" id="{4921463A-8A5D-5445-866C-9EB43BC9CD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21969" y="4313884"/>
            <a:ext cx="3246413" cy="216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https://scontent-arn2-1.xx.fbcdn.net/hphotos-xpf1/v/t1.0-9/12654164_1095712977114338_2385390901661193251_n.jpg?oh=b965a64d38b5b246968fb8712fd4a141&amp;oe=578E4778">
            <a:extLst>
              <a:ext uri="{FF2B5EF4-FFF2-40B4-BE49-F238E27FC236}">
                <a16:creationId xmlns:a16="http://schemas.microsoft.com/office/drawing/2014/main" id="{21E725D2-6D55-B64E-88B8-9E6D9E645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5820" y="4340094"/>
            <a:ext cx="3144763" cy="2110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ttēls 12">
            <a:extLst>
              <a:ext uri="{FF2B5EF4-FFF2-40B4-BE49-F238E27FC236}">
                <a16:creationId xmlns:a16="http://schemas.microsoft.com/office/drawing/2014/main" id="{4178FD18-A756-E240-B62C-2C4E9B7945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9326" y="4313884"/>
            <a:ext cx="3389027" cy="2162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9307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Satura vietturis 8">
            <a:extLst>
              <a:ext uri="{FF2B5EF4-FFF2-40B4-BE49-F238E27FC236}">
                <a16:creationId xmlns:a16="http://schemas.microsoft.com/office/drawing/2014/main" id="{FC6A62B6-7968-3F43-BDE1-A3573F5E09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18627" y="1001364"/>
            <a:ext cx="8034604" cy="5357362"/>
          </a:xfrm>
        </p:spPr>
      </p:pic>
    </p:spTree>
    <p:extLst>
      <p:ext uri="{BB962C8B-B14F-4D97-AF65-F5344CB8AC3E}">
        <p14:creationId xmlns:p14="http://schemas.microsoft.com/office/powerpoint/2010/main" val="3335574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06FDB-70E1-554F-BE1F-89407C906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Dronu</a:t>
            </a:r>
            <a:r>
              <a:rPr lang="en-US" dirty="0"/>
              <a:t> </a:t>
            </a:r>
            <a:r>
              <a:rPr lang="en-US" dirty="0" err="1"/>
              <a:t>skola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AE3956-B305-B543-B110-14632A71A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4FDE0-C14A-4078-AF9A-E8CBB21DF29F}" type="slidenum">
              <a:rPr lang="lv-LV" smtClean="0"/>
              <a:t>14</a:t>
            </a:fld>
            <a:endParaRPr lang="lv-LV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89BC0AC-B875-F548-BB30-068E4DE38F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2324" y="1094978"/>
            <a:ext cx="3880338" cy="282688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43F78BB-7C2F-7D45-B4BB-7593807695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7579" y="4051443"/>
            <a:ext cx="3849828" cy="255652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4B6D99B-C3A0-3D4C-96AE-730213217B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9264" y="1094978"/>
            <a:ext cx="6070027" cy="404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4377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26CC8-E6BB-A844-A0BC-53D7494AD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Minecraft </a:t>
            </a:r>
            <a:r>
              <a:rPr lang="en-US" dirty="0" err="1"/>
              <a:t>skola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BA527D0-9076-9F48-ABD3-1D47D1C176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72584" y="1280195"/>
            <a:ext cx="4409272" cy="241334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927711-CD44-AE4A-8292-D1A19E187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4FDE0-C14A-4078-AF9A-E8CBB21DF29F}" type="slidenum">
              <a:rPr lang="lv-LV" smtClean="0"/>
              <a:t>15</a:t>
            </a:fld>
            <a:endParaRPr lang="lv-LV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36DDFB-60CD-3144-B737-91D7491A5D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38609" y="3806155"/>
            <a:ext cx="4323633" cy="28018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1C11839-723E-D74B-83D1-E9F943CB03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1392" y="1280195"/>
            <a:ext cx="5715000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3490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77F167-BEC8-2743-842A-74EEAA957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z="3200" dirty="0"/>
              <a:t>Nodarbību attīstības dinamika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4F4A9D-B284-4041-AC1B-48053FEE5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4FDE0-C14A-4078-AF9A-E8CBB21DF29F}" type="slidenum">
              <a:rPr lang="lv-LV" sz="1000" i="1" smtClean="0"/>
              <a:t>16</a:t>
            </a:fld>
            <a:endParaRPr lang="lv-LV" sz="1000" i="1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9A3FEBD-8E24-1048-8AE8-61EEB0B2AF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1572262"/>
              </p:ext>
            </p:extLst>
          </p:nvPr>
        </p:nvGraphicFramePr>
        <p:xfrm>
          <a:off x="1776301" y="1209540"/>
          <a:ext cx="6244955" cy="1950350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2178338">
                  <a:extLst>
                    <a:ext uri="{9D8B030D-6E8A-4147-A177-3AD203B41FA5}">
                      <a16:colId xmlns:a16="http://schemas.microsoft.com/office/drawing/2014/main" val="2665957257"/>
                    </a:ext>
                  </a:extLst>
                </a:gridCol>
                <a:gridCol w="1030950">
                  <a:extLst>
                    <a:ext uri="{9D8B030D-6E8A-4147-A177-3AD203B41FA5}">
                      <a16:colId xmlns:a16="http://schemas.microsoft.com/office/drawing/2014/main" val="1321204440"/>
                    </a:ext>
                  </a:extLst>
                </a:gridCol>
                <a:gridCol w="1031759">
                  <a:extLst>
                    <a:ext uri="{9D8B030D-6E8A-4147-A177-3AD203B41FA5}">
                      <a16:colId xmlns:a16="http://schemas.microsoft.com/office/drawing/2014/main" val="1545095753"/>
                    </a:ext>
                  </a:extLst>
                </a:gridCol>
                <a:gridCol w="1031759">
                  <a:extLst>
                    <a:ext uri="{9D8B030D-6E8A-4147-A177-3AD203B41FA5}">
                      <a16:colId xmlns:a16="http://schemas.microsoft.com/office/drawing/2014/main" val="727901258"/>
                    </a:ext>
                  </a:extLst>
                </a:gridCol>
                <a:gridCol w="972149">
                  <a:extLst>
                    <a:ext uri="{9D8B030D-6E8A-4147-A177-3AD203B41FA5}">
                      <a16:colId xmlns:a16="http://schemas.microsoft.com/office/drawing/2014/main" val="2671776233"/>
                    </a:ext>
                  </a:extLst>
                </a:gridCol>
              </a:tblGrid>
              <a:tr h="67838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endParaRPr lang="en-US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lv-LV" sz="1400" b="0" dirty="0">
                          <a:effectLst/>
                        </a:rPr>
                        <a:t>2015./ 2016. </a:t>
                      </a:r>
                      <a:endParaRPr lang="en-US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lv-LV" sz="1400" b="0" dirty="0">
                          <a:effectLst/>
                        </a:rPr>
                        <a:t>2016./ 2017. </a:t>
                      </a:r>
                      <a:endParaRPr lang="en-US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lv-LV" sz="1400" b="0" dirty="0">
                          <a:effectLst/>
                        </a:rPr>
                        <a:t>2017./ 2018. </a:t>
                      </a:r>
                      <a:endParaRPr lang="en-US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lv-LV" sz="1400" b="0" dirty="0">
                          <a:effectLst/>
                        </a:rPr>
                        <a:t>2018./ 2019. </a:t>
                      </a:r>
                      <a:endParaRPr lang="en-US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33119048"/>
                  </a:ext>
                </a:extLst>
              </a:tr>
              <a:tr h="3179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lv-LV" sz="1600" b="0" dirty="0">
                          <a:effectLst/>
                        </a:rPr>
                        <a:t>Pulciņu dalībnieku skaits</a:t>
                      </a:r>
                      <a:endParaRPr lang="en-US" sz="16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lv-LV" sz="1600" dirty="0">
                          <a:effectLst/>
                        </a:rPr>
                        <a:t>298</a:t>
                      </a:r>
                      <a:endParaRPr lang="en-US" sz="16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lv-LV" sz="1600" dirty="0">
                          <a:effectLst/>
                        </a:rPr>
                        <a:t>535</a:t>
                      </a:r>
                      <a:endParaRPr lang="en-US" sz="16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lv-LV" sz="1600">
                          <a:effectLst/>
                        </a:rPr>
                        <a:t>670</a:t>
                      </a:r>
                      <a:endParaRPr lang="en-US" sz="1600" b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lv-LV" sz="1600" dirty="0">
                          <a:effectLst/>
                        </a:rPr>
                        <a:t>704</a:t>
                      </a:r>
                      <a:endParaRPr lang="en-US" sz="16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264153255"/>
                  </a:ext>
                </a:extLst>
              </a:tr>
              <a:tr h="3179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lv-LV" sz="1600" b="0" dirty="0">
                          <a:effectLst/>
                        </a:rPr>
                        <a:t>Nodarbību tēmas</a:t>
                      </a:r>
                      <a:endParaRPr lang="en-US" sz="16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lv-LV" sz="1600" dirty="0">
                          <a:effectLst/>
                        </a:rPr>
                        <a:t>10</a:t>
                      </a:r>
                      <a:endParaRPr lang="en-US" sz="16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lv-LV" sz="1600" dirty="0">
                          <a:effectLst/>
                        </a:rPr>
                        <a:t>16</a:t>
                      </a:r>
                      <a:endParaRPr lang="en-US" sz="16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lv-LV" sz="1600" dirty="0">
                          <a:effectLst/>
                        </a:rPr>
                        <a:t>17</a:t>
                      </a:r>
                      <a:endParaRPr lang="en-US" sz="16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lv-LV" sz="1600" dirty="0">
                          <a:effectLst/>
                        </a:rPr>
                        <a:t>21</a:t>
                      </a:r>
                      <a:endParaRPr lang="en-US" sz="16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415660906"/>
                  </a:ext>
                </a:extLst>
              </a:tr>
              <a:tr h="3179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lv-LV" sz="1600" b="0" dirty="0">
                          <a:effectLst/>
                        </a:rPr>
                        <a:t>Grupas</a:t>
                      </a:r>
                      <a:endParaRPr lang="en-US" sz="16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lv-LV" sz="1600">
                          <a:effectLst/>
                        </a:rPr>
                        <a:t>19</a:t>
                      </a:r>
                      <a:endParaRPr lang="en-US" sz="1600" b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lv-LV" sz="1600" dirty="0">
                          <a:effectLst/>
                        </a:rPr>
                        <a:t>38</a:t>
                      </a:r>
                      <a:endParaRPr lang="en-US" sz="16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lv-LV" sz="1600" dirty="0">
                          <a:effectLst/>
                        </a:rPr>
                        <a:t>47</a:t>
                      </a:r>
                      <a:endParaRPr lang="en-US" sz="16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lv-LV" sz="1600" dirty="0">
                          <a:effectLst/>
                        </a:rPr>
                        <a:t>49</a:t>
                      </a:r>
                      <a:endParaRPr lang="en-US" sz="16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426874965"/>
                  </a:ext>
                </a:extLst>
              </a:tr>
              <a:tr h="3179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lv-LV" sz="1600" b="0" dirty="0">
                          <a:effectLst/>
                        </a:rPr>
                        <a:t>Pasniedzēji</a:t>
                      </a:r>
                      <a:endParaRPr lang="en-US" sz="16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lv-LV" sz="1600">
                          <a:effectLst/>
                        </a:rPr>
                        <a:t>10</a:t>
                      </a:r>
                      <a:endParaRPr lang="en-US" sz="1600" b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lv-LV" sz="1600">
                          <a:effectLst/>
                        </a:rPr>
                        <a:t>12</a:t>
                      </a:r>
                      <a:endParaRPr lang="en-US" sz="1600" b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lv-LV" sz="1600">
                          <a:effectLst/>
                        </a:rPr>
                        <a:t>14</a:t>
                      </a:r>
                      <a:endParaRPr lang="en-US" sz="1600" b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lv-LV" sz="1600" dirty="0">
                          <a:effectLst/>
                        </a:rPr>
                        <a:t>16</a:t>
                      </a:r>
                      <a:endParaRPr lang="en-US" sz="16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534217528"/>
                  </a:ext>
                </a:extLst>
              </a:tr>
            </a:tbl>
          </a:graphicData>
        </a:graphic>
      </p:graphicFrame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A3F58C9-AAE2-2945-AC45-162348500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0054" y="3427996"/>
            <a:ext cx="6401202" cy="3176345"/>
          </a:xfrm>
        </p:spPr>
        <p:txBody>
          <a:bodyPr>
            <a:normAutofit/>
          </a:bodyPr>
          <a:lstStyle/>
          <a:p>
            <a:pPr algn="just"/>
            <a:r>
              <a:rPr lang="lv-LV" sz="2000" dirty="0">
                <a:latin typeface="+mj-lt"/>
              </a:rPr>
              <a:t>IT mācību kursu pasniedzēji ir </a:t>
            </a:r>
            <a:r>
              <a:rPr lang="lv-LV" sz="2000" b="1" dirty="0">
                <a:latin typeface="+mj-lt"/>
              </a:rPr>
              <a:t>gan Ventspils skolu pedagogi, gan nozares profesionāļi</a:t>
            </a:r>
            <a:r>
              <a:rPr lang="lv-LV" sz="2000" dirty="0">
                <a:latin typeface="+mj-lt"/>
              </a:rPr>
              <a:t>, piemērām, programmēšanu vidusskolēniem pasniedz uzņēmuma «Accenture» programmētājs.</a:t>
            </a:r>
          </a:p>
          <a:p>
            <a:pPr algn="just"/>
            <a:r>
              <a:rPr lang="lv-LV" sz="2000" dirty="0">
                <a:latin typeface="+mj-lt"/>
              </a:rPr>
              <a:t>Visi pedagogi atbilst MK noteikumu Nr. 569 prasībām par nepieciešamo kvalifikāciju.</a:t>
            </a:r>
          </a:p>
          <a:p>
            <a:pPr algn="just"/>
            <a:r>
              <a:rPr lang="lv-LV" sz="2000" dirty="0">
                <a:latin typeface="+mj-lt"/>
              </a:rPr>
              <a:t>Mācību saturs tiek aktualizēts un pārskatīts pirms katra mācību gada, ieviestas jaunas programmas.</a:t>
            </a:r>
          </a:p>
        </p:txBody>
      </p:sp>
      <p:pic>
        <p:nvPicPr>
          <p:cNvPr id="7" name="Attēls 3">
            <a:extLst>
              <a:ext uri="{FF2B5EF4-FFF2-40B4-BE49-F238E27FC236}">
                <a16:creationId xmlns:a16="http://schemas.microsoft.com/office/drawing/2014/main" id="{08C25E67-752B-0643-8A56-1CC11DE972BB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4944" y="3689642"/>
            <a:ext cx="3476722" cy="2269165"/>
          </a:xfrm>
          <a:prstGeom prst="rect">
            <a:avLst/>
          </a:prstGeom>
        </p:spPr>
      </p:pic>
      <p:pic>
        <p:nvPicPr>
          <p:cNvPr id="8" name="Attēls 7">
            <a:extLst>
              <a:ext uri="{FF2B5EF4-FFF2-40B4-BE49-F238E27FC236}">
                <a16:creationId xmlns:a16="http://schemas.microsoft.com/office/drawing/2014/main" id="{B0CAF88C-4CD5-704D-846C-7C4220388B90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4944" y="1209540"/>
            <a:ext cx="3476722" cy="2344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5299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lv-LV" sz="3200" dirty="0"/>
              <a:t>Mācību programmas un nodrošinājums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46830" y="987552"/>
            <a:ext cx="6351276" cy="5757712"/>
          </a:xfrm>
        </p:spPr>
        <p:txBody>
          <a:bodyPr>
            <a:normAutofit/>
          </a:bodyPr>
          <a:lstStyle/>
          <a:p>
            <a:pPr algn="just"/>
            <a:r>
              <a:rPr lang="lv-LV" sz="2000" dirty="0">
                <a:latin typeface="+mj-lt"/>
              </a:rPr>
              <a:t>Rīcības programmas ietvaros ir izveidotas </a:t>
            </a:r>
            <a:r>
              <a:rPr lang="lv-LV" sz="2000" b="1" dirty="0">
                <a:latin typeface="+mj-lt"/>
              </a:rPr>
              <a:t>28 interešu izglītības nodarbību mācību programmas.</a:t>
            </a:r>
          </a:p>
          <a:p>
            <a:pPr algn="just"/>
            <a:r>
              <a:rPr lang="lv-LV" sz="2000" dirty="0">
                <a:latin typeface="+mj-lt"/>
              </a:rPr>
              <a:t>Katras interešu izglītības programmā iekļautas sadaļas:</a:t>
            </a:r>
          </a:p>
          <a:p>
            <a:pPr lvl="1"/>
            <a:r>
              <a:rPr lang="lv-LV" sz="1700" dirty="0">
                <a:latin typeface="+mj-lt"/>
              </a:rPr>
              <a:t>programmas aktualitāte,</a:t>
            </a:r>
          </a:p>
          <a:p>
            <a:pPr lvl="1"/>
            <a:r>
              <a:rPr lang="lv-LV" sz="1700" dirty="0">
                <a:latin typeface="+mj-lt"/>
              </a:rPr>
              <a:t>īstenošanas mērķi un uzdevumi,</a:t>
            </a:r>
          </a:p>
          <a:p>
            <a:pPr lvl="1"/>
            <a:r>
              <a:rPr lang="lv-LV" sz="1700" dirty="0">
                <a:latin typeface="+mj-lt"/>
              </a:rPr>
              <a:t>mācību satura plānojums un tehnisko resursu nodrošinājums,</a:t>
            </a:r>
          </a:p>
          <a:p>
            <a:pPr lvl="1"/>
            <a:r>
              <a:rPr lang="lv-LV" sz="1700" dirty="0">
                <a:latin typeface="+mj-lt"/>
              </a:rPr>
              <a:t>iegūstamās kompetences,</a:t>
            </a:r>
          </a:p>
          <a:p>
            <a:pPr lvl="1"/>
            <a:r>
              <a:rPr lang="lv-LV" sz="1700" dirty="0">
                <a:latin typeface="+mj-lt"/>
              </a:rPr>
              <a:t>izmantojamās metodes un </a:t>
            </a:r>
          </a:p>
          <a:p>
            <a:pPr lvl="1"/>
            <a:r>
              <a:rPr lang="lv-LV" sz="1700" dirty="0">
                <a:latin typeface="+mj-lt"/>
              </a:rPr>
              <a:t>sasniegumu vērtēšana.</a:t>
            </a:r>
          </a:p>
          <a:p>
            <a:pPr algn="just"/>
            <a:r>
              <a:rPr lang="lv-LV" sz="2000" dirty="0">
                <a:latin typeface="+mj-lt"/>
              </a:rPr>
              <a:t>Mācību programmas veidotas skolēniem ar </a:t>
            </a:r>
            <a:r>
              <a:rPr lang="lv-LV" sz="2000" b="1" dirty="0">
                <a:latin typeface="+mj-lt"/>
              </a:rPr>
              <a:t>dažādiem zināšanu un iepriekšējās sagatavotības līmeņiem.</a:t>
            </a:r>
          </a:p>
          <a:p>
            <a:pPr algn="just"/>
            <a:r>
              <a:rPr lang="lv-LV" sz="2000" dirty="0">
                <a:latin typeface="+mj-lt"/>
              </a:rPr>
              <a:t>Satura apguvē tiek izmantotas profesionālas datorprogrammas un iekārtas.</a:t>
            </a:r>
          </a:p>
          <a:p>
            <a:pPr algn="just"/>
            <a:r>
              <a:rPr lang="lv-LV" sz="2000" b="1" dirty="0">
                <a:latin typeface="+mj-lt"/>
              </a:rPr>
              <a:t>Attīstību ierobežo </a:t>
            </a:r>
            <a:r>
              <a:rPr lang="lv-LV" sz="2000" dirty="0">
                <a:latin typeface="+mj-lt"/>
              </a:rPr>
              <a:t>Digitālā centra telpu trūkums tehnoloģiju izvietošanai, praktiskam darbam un paralēlo grupu nodrošināšanai vienā laikā.</a:t>
            </a:r>
          </a:p>
          <a:p>
            <a:endParaRPr lang="da" sz="2000" dirty="0">
              <a:latin typeface="+mj-lt"/>
            </a:endParaRPr>
          </a:p>
          <a:p>
            <a:endParaRPr lang="lv-LV" sz="2400" dirty="0">
              <a:latin typeface="+mj-lt"/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A6E924D3-873D-0E41-B558-6C502DCF9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4FDE0-C14A-4078-AF9A-E8CBB21DF29F}" type="slidenum">
              <a:rPr lang="lv-LV" sz="1000" i="1" smtClean="0"/>
              <a:t>17</a:t>
            </a:fld>
            <a:endParaRPr lang="lv-LV" sz="1000" i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EF08E4-6533-F540-AB0A-8029B7C70A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115" y="1073944"/>
            <a:ext cx="3625551" cy="511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1791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lv-LV" sz="3200" dirty="0"/>
              <a:t>Pedagogu digitālo prasmju apmācība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8994" y="1236744"/>
            <a:ext cx="6700667" cy="5395550"/>
          </a:xfrm>
        </p:spPr>
        <p:txBody>
          <a:bodyPr>
            <a:normAutofit/>
          </a:bodyPr>
          <a:lstStyle/>
          <a:p>
            <a:pPr algn="just"/>
            <a:r>
              <a:rPr lang="lv-LV" sz="2000" dirty="0">
                <a:latin typeface="+mj-lt"/>
              </a:rPr>
              <a:t>Tiek </a:t>
            </a:r>
            <a:r>
              <a:rPr lang="lv-LV" sz="2000" b="1" dirty="0">
                <a:latin typeface="+mj-lt"/>
              </a:rPr>
              <a:t>realizēta plānveidīgi sadarbībā ar Ventspils pilsētas Izglītības pārvaldes Metodisko dienestu un metodiķi</a:t>
            </a:r>
            <a:r>
              <a:rPr lang="lv-LV" sz="2000" dirty="0">
                <a:latin typeface="+mj-lt"/>
              </a:rPr>
              <a:t>, integrējot kopējā pedagogu apmācību programmā.</a:t>
            </a:r>
          </a:p>
          <a:p>
            <a:pPr algn="just"/>
            <a:r>
              <a:rPr lang="lv-LV" sz="2000" dirty="0">
                <a:latin typeface="+mj-lt"/>
              </a:rPr>
              <a:t>Ventspils Digitālais centrs ir izstrādājis </a:t>
            </a:r>
            <a:r>
              <a:rPr lang="lv-LV" sz="2000" b="1" dirty="0">
                <a:latin typeface="+mj-lt"/>
              </a:rPr>
              <a:t>apmācību plānu pedagogiem divos blokos</a:t>
            </a:r>
            <a:r>
              <a:rPr lang="lv-LV" sz="2000" dirty="0">
                <a:latin typeface="+mj-lt"/>
              </a:rPr>
              <a:t>: tiešsaistes sadarbības veicināšanai, kā arī dažādu tehnoloģiju izmantošanai mācību procesā.</a:t>
            </a:r>
          </a:p>
          <a:p>
            <a:pPr algn="just"/>
            <a:r>
              <a:rPr lang="lv-LV" sz="2000" dirty="0">
                <a:latin typeface="+mj-lt"/>
              </a:rPr>
              <a:t>2018. gadā realizēta mācību programma pedagogiem, lai veicinātu Ventspils skolēnu un skolotāju </a:t>
            </a:r>
            <a:r>
              <a:rPr lang="lv-LV" sz="2000" b="1" dirty="0">
                <a:latin typeface="+mj-lt"/>
              </a:rPr>
              <a:t>iesaisti konkursā «Ventspils IT izaicinājums».</a:t>
            </a:r>
          </a:p>
          <a:p>
            <a:pPr algn="just"/>
            <a:r>
              <a:rPr lang="lv-LV" sz="2000" dirty="0">
                <a:latin typeface="+mj-lt"/>
              </a:rPr>
              <a:t>Ventspils Digitālais centrs arī turpmāk plāno attīstīt veiksmīgo sadarbības ar Ventspils pilsētas Izglītības pārvaldes Metodisko dienestu, realizējot pedagogu digitālās kompetences pilnveidi.</a:t>
            </a:r>
          </a:p>
          <a:p>
            <a:pPr algn="just"/>
            <a:r>
              <a:rPr lang="lv-LV" sz="2000" dirty="0">
                <a:latin typeface="+mj-lt"/>
              </a:rPr>
              <a:t>2019. gadā tiks realizēta izstrādātā apmācību programma ar mērķi, lai skolotāji </a:t>
            </a:r>
            <a:r>
              <a:rPr lang="lv-LV" sz="2000" b="1" dirty="0">
                <a:latin typeface="+mj-lt"/>
              </a:rPr>
              <a:t>prastu izmantot tehnoloģijas jaunā mācību satura ietvaros</a:t>
            </a:r>
            <a:r>
              <a:rPr lang="lv-LV" sz="2000" dirty="0">
                <a:latin typeface="+mj-lt"/>
              </a:rPr>
              <a:t>, kā arī lai </a:t>
            </a:r>
            <a:r>
              <a:rPr lang="lv-LV" sz="2000" b="1" dirty="0">
                <a:latin typeface="+mj-lt"/>
              </a:rPr>
              <a:t>veicinātu skolotāju prasmi patstāvīgi nodrošināt mācību procesu, izmantojot Digitālā centra tehnoloģiju nodrošinājumu.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A6E924D3-873D-0E41-B558-6C502DCF9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4FDE0-C14A-4078-AF9A-E8CBB21DF29F}" type="slidenum">
              <a:rPr lang="lv-LV" sz="1000" i="1" smtClean="0"/>
              <a:t>18</a:t>
            </a:fld>
            <a:endParaRPr lang="lv-LV" sz="1000" i="1" dirty="0"/>
          </a:p>
        </p:txBody>
      </p:sp>
      <p:pic>
        <p:nvPicPr>
          <p:cNvPr id="13" name="Satura vietturis 3">
            <a:extLst>
              <a:ext uri="{FF2B5EF4-FFF2-40B4-BE49-F238E27FC236}">
                <a16:creationId xmlns:a16="http://schemas.microsoft.com/office/drawing/2014/main" id="{FB254F7E-6692-1444-8035-457E9684A3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324660" y="1236744"/>
            <a:ext cx="3510000" cy="2340000"/>
          </a:xfrm>
          <a:prstGeom prst="rect">
            <a:avLst/>
          </a:prstGeom>
        </p:spPr>
      </p:pic>
      <p:pic>
        <p:nvPicPr>
          <p:cNvPr id="14" name="Satura vietturis 9">
            <a:extLst>
              <a:ext uri="{FF2B5EF4-FFF2-40B4-BE49-F238E27FC236}">
                <a16:creationId xmlns:a16="http://schemas.microsoft.com/office/drawing/2014/main" id="{98FC7A76-E8B2-214F-B1FD-C8A34F8BAE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324660" y="3739544"/>
            <a:ext cx="3510000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8804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lv-LV" sz="3200" dirty="0"/>
              <a:t>Konkurss radošā tehnoloģiju pielietošanā “Ventspils IT izaicinājums”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8B41458-D468-A34D-937F-8C772FA52B0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62342030"/>
              </p:ext>
            </p:extLst>
          </p:nvPr>
        </p:nvGraphicFramePr>
        <p:xfrm>
          <a:off x="1746756" y="1130392"/>
          <a:ext cx="6324348" cy="2319947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2593596">
                  <a:extLst>
                    <a:ext uri="{9D8B030D-6E8A-4147-A177-3AD203B41FA5}">
                      <a16:colId xmlns:a16="http://schemas.microsoft.com/office/drawing/2014/main" val="3896272154"/>
                    </a:ext>
                  </a:extLst>
                </a:gridCol>
                <a:gridCol w="1209397">
                  <a:extLst>
                    <a:ext uri="{9D8B030D-6E8A-4147-A177-3AD203B41FA5}">
                      <a16:colId xmlns:a16="http://schemas.microsoft.com/office/drawing/2014/main" val="1400240828"/>
                    </a:ext>
                  </a:extLst>
                </a:gridCol>
                <a:gridCol w="1244901">
                  <a:extLst>
                    <a:ext uri="{9D8B030D-6E8A-4147-A177-3AD203B41FA5}">
                      <a16:colId xmlns:a16="http://schemas.microsoft.com/office/drawing/2014/main" val="4008720765"/>
                    </a:ext>
                  </a:extLst>
                </a:gridCol>
                <a:gridCol w="1276454">
                  <a:extLst>
                    <a:ext uri="{9D8B030D-6E8A-4147-A177-3AD203B41FA5}">
                      <a16:colId xmlns:a16="http://schemas.microsoft.com/office/drawing/2014/main" val="1032485520"/>
                    </a:ext>
                  </a:extLst>
                </a:gridCol>
              </a:tblGrid>
              <a:tr h="33142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lv-LV" sz="14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b="0" noProof="0" dirty="0">
                          <a:effectLst/>
                        </a:rPr>
                        <a:t>2016. gads</a:t>
                      </a:r>
                      <a:endParaRPr lang="lv-LV" sz="1400" b="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b="0" noProof="0" dirty="0">
                          <a:effectLst/>
                        </a:rPr>
                        <a:t>2017. gads</a:t>
                      </a:r>
                      <a:endParaRPr lang="lv-LV" sz="1400" b="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b="0" noProof="0" dirty="0">
                          <a:effectLst/>
                        </a:rPr>
                        <a:t>2018. gads</a:t>
                      </a:r>
                      <a:endParaRPr lang="lv-LV" sz="1400" b="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27675463"/>
                  </a:ext>
                </a:extLst>
              </a:tr>
              <a:tr h="33142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lv-LV" sz="1400" b="0" noProof="0" dirty="0">
                          <a:effectLst/>
                        </a:rPr>
                        <a:t>Mērogs</a:t>
                      </a:r>
                      <a:endParaRPr lang="lv-LV" sz="1400" b="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lv-LV" sz="1400" noProof="0" dirty="0">
                          <a:effectLst/>
                        </a:rPr>
                        <a:t>Latvijas</a:t>
                      </a:r>
                      <a:endParaRPr lang="lv-LV" sz="14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lv-LV" sz="1400" noProof="0">
                          <a:effectLst/>
                        </a:rPr>
                        <a:t>Baltijas</a:t>
                      </a:r>
                      <a:endParaRPr lang="lv-LV" sz="14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lv-LV" sz="1400" noProof="0">
                          <a:effectLst/>
                        </a:rPr>
                        <a:t>Baltijas</a:t>
                      </a:r>
                      <a:endParaRPr lang="lv-LV" sz="14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27061993"/>
                  </a:ext>
                </a:extLst>
              </a:tr>
              <a:tr h="3314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lv-LV" sz="1400" b="0" noProof="0" dirty="0">
                          <a:effectLst/>
                        </a:rPr>
                        <a:t>Komandu skaits neklātienes kārtā</a:t>
                      </a:r>
                      <a:endParaRPr lang="lv-LV" sz="1400" b="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lv-LV" sz="1400" noProof="0">
                          <a:effectLst/>
                        </a:rPr>
                        <a:t>275</a:t>
                      </a:r>
                      <a:endParaRPr lang="lv-LV" sz="14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lv-LV" sz="1400" noProof="0">
                          <a:effectLst/>
                        </a:rPr>
                        <a:t>462</a:t>
                      </a:r>
                      <a:endParaRPr lang="lv-LV" sz="14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lv-LV" sz="1400" noProof="0">
                          <a:effectLst/>
                        </a:rPr>
                        <a:t>494</a:t>
                      </a:r>
                      <a:endParaRPr lang="lv-LV" sz="14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42666228"/>
                  </a:ext>
                </a:extLst>
              </a:tr>
              <a:tr h="3314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lv-LV" sz="1400" b="0" noProof="0" dirty="0">
                          <a:effectLst/>
                        </a:rPr>
                        <a:t>Komandas no Ventspils skolām</a:t>
                      </a:r>
                      <a:endParaRPr lang="lv-LV" sz="1400" b="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lv-LV" sz="1400" noProof="0">
                          <a:effectLst/>
                        </a:rPr>
                        <a:t>14</a:t>
                      </a:r>
                      <a:endParaRPr lang="lv-LV" sz="14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lv-LV" sz="1400" noProof="0">
                          <a:effectLst/>
                        </a:rPr>
                        <a:t>43</a:t>
                      </a:r>
                      <a:endParaRPr lang="lv-LV" sz="14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lv-LV" sz="1400" noProof="0">
                          <a:effectLst/>
                        </a:rPr>
                        <a:t>46</a:t>
                      </a:r>
                      <a:endParaRPr lang="lv-LV" sz="14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3122549"/>
                  </a:ext>
                </a:extLst>
              </a:tr>
              <a:tr h="3314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lv-LV" sz="1400" b="0" noProof="0" dirty="0">
                          <a:effectLst/>
                        </a:rPr>
                        <a:t>Skolas neklātienes kārtā</a:t>
                      </a:r>
                      <a:endParaRPr lang="lv-LV" sz="1400" b="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lv-LV" sz="1400" noProof="0" dirty="0">
                          <a:effectLst/>
                        </a:rPr>
                        <a:t>140</a:t>
                      </a:r>
                      <a:endParaRPr lang="lv-LV" sz="14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lv-LV" sz="1400" noProof="0">
                          <a:effectLst/>
                        </a:rPr>
                        <a:t>190</a:t>
                      </a:r>
                      <a:endParaRPr lang="lv-LV" sz="14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lv-LV" sz="1400" noProof="0">
                          <a:effectLst/>
                        </a:rPr>
                        <a:t>219</a:t>
                      </a:r>
                      <a:endParaRPr lang="lv-LV" sz="14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00041164"/>
                  </a:ext>
                </a:extLst>
              </a:tr>
              <a:tr h="3314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lv-LV" sz="1400" b="0" noProof="0">
                          <a:effectLst/>
                        </a:rPr>
                        <a:t>Komandu skaits fināla kārtā</a:t>
                      </a:r>
                      <a:endParaRPr lang="lv-LV" sz="1400" b="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lv-LV" sz="1400" noProof="0" dirty="0">
                          <a:effectLst/>
                        </a:rPr>
                        <a:t>40</a:t>
                      </a:r>
                      <a:endParaRPr lang="lv-LV" sz="14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lv-LV" sz="1400" noProof="0" dirty="0">
                          <a:effectLst/>
                        </a:rPr>
                        <a:t>63</a:t>
                      </a:r>
                      <a:endParaRPr lang="lv-LV" sz="14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lv-LV" sz="1400" noProof="0">
                          <a:effectLst/>
                        </a:rPr>
                        <a:t>64</a:t>
                      </a:r>
                      <a:endParaRPr lang="lv-LV" sz="14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4424001"/>
                  </a:ext>
                </a:extLst>
              </a:tr>
              <a:tr h="3314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lv-LV" sz="1400" b="0" noProof="0" dirty="0">
                          <a:effectLst/>
                        </a:rPr>
                        <a:t>Ventspils skolu komandas finālā</a:t>
                      </a:r>
                      <a:endParaRPr lang="lv-LV" sz="1400" b="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lv-LV" sz="1400" noProof="0">
                          <a:effectLst/>
                        </a:rPr>
                        <a:t>3</a:t>
                      </a:r>
                      <a:endParaRPr lang="lv-LV" sz="14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lv-LV" sz="1400" noProof="0">
                          <a:effectLst/>
                        </a:rPr>
                        <a:t>1</a:t>
                      </a:r>
                      <a:endParaRPr lang="lv-LV" sz="14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lv-LV" sz="1400" noProof="0" dirty="0">
                          <a:effectLst/>
                        </a:rPr>
                        <a:t>13</a:t>
                      </a:r>
                      <a:endParaRPr lang="lv-LV" sz="14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86402674"/>
                  </a:ext>
                </a:extLst>
              </a:tr>
            </a:tbl>
          </a:graphicData>
        </a:graphic>
      </p:graphicFrame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A6E924D3-873D-0E41-B558-6C502DCF9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4FDE0-C14A-4078-AF9A-E8CBB21DF29F}" type="slidenum">
              <a:rPr lang="lv-LV" sz="1000" i="1" smtClean="0"/>
              <a:t>19</a:t>
            </a:fld>
            <a:endParaRPr lang="lv-LV" sz="1000" i="1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E4462A6-43D9-BA47-B8B8-B124CFA8C505}"/>
              </a:ext>
            </a:extLst>
          </p:cNvPr>
          <p:cNvSpPr txBox="1">
            <a:spLocks/>
          </p:cNvSpPr>
          <p:nvPr/>
        </p:nvSpPr>
        <p:spPr>
          <a:xfrm>
            <a:off x="1646830" y="3621954"/>
            <a:ext cx="6580152" cy="30103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lv-LV" sz="2000" b="1" dirty="0">
                <a:latin typeface="+mj-lt"/>
              </a:rPr>
              <a:t>Norise 2 kārtās: </a:t>
            </a:r>
            <a:r>
              <a:rPr lang="lv-LV" sz="2000" dirty="0">
                <a:latin typeface="+mj-lt"/>
              </a:rPr>
              <a:t>neklātienes kārta sākas septembrī, fināls – novembra nedēļā pirms valsts svētkiem.</a:t>
            </a:r>
          </a:p>
          <a:p>
            <a:pPr algn="just"/>
            <a:r>
              <a:rPr lang="lv-LV" sz="2000" dirty="0">
                <a:latin typeface="+mj-lt"/>
              </a:rPr>
              <a:t>Tiek </a:t>
            </a:r>
            <a:r>
              <a:rPr lang="lv-LV" sz="2000" b="1" dirty="0">
                <a:latin typeface="+mj-lt"/>
              </a:rPr>
              <a:t>organizēts sadarbībā ar partneriem</a:t>
            </a:r>
            <a:r>
              <a:rPr lang="lv-LV" sz="2000" dirty="0">
                <a:latin typeface="+mj-lt"/>
              </a:rPr>
              <a:t>: Ventspils domes Izglītības pārvaldi, Ventspils Augstskolu, IT skolotāju metodisko apvienību, LIKTA, uzņēmumiem un sadarbības partneriem Lietuvā un Igaunijā.</a:t>
            </a:r>
          </a:p>
          <a:p>
            <a:pPr algn="just"/>
            <a:r>
              <a:rPr lang="lv-LV" sz="2000" b="1" dirty="0">
                <a:latin typeface="+mj-lt"/>
              </a:rPr>
              <a:t>Žūrijas priekšsēdētājs</a:t>
            </a:r>
            <a:r>
              <a:rPr lang="lv-LV" sz="2000" dirty="0">
                <a:latin typeface="+mj-lt"/>
              </a:rPr>
              <a:t>: Mārtiņš Opmanis, LU pētnieks, starptautiskās informātikas olimpiādes komitejas loceklis.</a:t>
            </a:r>
          </a:p>
          <a:p>
            <a:pPr algn="just"/>
            <a:r>
              <a:rPr lang="lv-LV" sz="2000" dirty="0">
                <a:latin typeface="+mj-lt"/>
              </a:rPr>
              <a:t>2019. gadā plānots konkursu organizēt ciešākā </a:t>
            </a:r>
            <a:r>
              <a:rPr lang="lv-LV" sz="2000" b="1" dirty="0">
                <a:latin typeface="+mj-lt"/>
              </a:rPr>
              <a:t>sadarbībā ar IKT uzņēmumiem, paplašināt mērogu Somijas virzienā.</a:t>
            </a:r>
          </a:p>
        </p:txBody>
      </p:sp>
      <p:pic>
        <p:nvPicPr>
          <p:cNvPr id="9" name="Picture 3" descr="C:\Users\inguss.blaudums\OneDrive\VISS AKTUĀLAIS DOC\IZAICINĀJUMS 2018\Mārketings\Vizuāļi 2018\izaicinajums_2018 (1).png">
            <a:extLst>
              <a:ext uri="{FF2B5EF4-FFF2-40B4-BE49-F238E27FC236}">
                <a16:creationId xmlns:a16="http://schemas.microsoft.com/office/drawing/2014/main" id="{457E57D9-7033-3F46-919A-5639092BD0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27835" y="3643234"/>
            <a:ext cx="2973142" cy="2564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8FA7C8-523A-F140-B4D5-433A62CA78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4406" y="1130392"/>
            <a:ext cx="3120001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7708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v-LV" sz="3200" dirty="0"/>
              <a:t>IKT evolūcija Ventspilī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84E5B6A-0658-BE44-86DD-2092CC587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4FDE0-C14A-4078-AF9A-E8CBB21DF29F}" type="slidenum">
              <a:rPr lang="lv-LV" sz="1000" i="1" smtClean="0"/>
              <a:t>2</a:t>
            </a:fld>
            <a:endParaRPr lang="lv-LV" sz="1000" i="1" dirty="0"/>
          </a:p>
        </p:txBody>
      </p:sp>
      <p:pic>
        <p:nvPicPr>
          <p:cNvPr id="11" name="Picture 6" descr="P1010002c.JPG">
            <a:extLst>
              <a:ext uri="{FF2B5EF4-FFF2-40B4-BE49-F238E27FC236}">
                <a16:creationId xmlns:a16="http://schemas.microsoft.com/office/drawing/2014/main" id="{04CE67AC-BEC6-FE40-A600-758962A14C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43421" y="1323975"/>
            <a:ext cx="3384887" cy="2386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">
            <a:extLst>
              <a:ext uri="{FF2B5EF4-FFF2-40B4-BE49-F238E27FC236}">
                <a16:creationId xmlns:a16="http://schemas.microsoft.com/office/drawing/2014/main" id="{6DDD7E59-62ED-5740-8661-CEC047C76D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58411" y="3861307"/>
            <a:ext cx="3370260" cy="2246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D4E92F04-8C09-2C40-94CF-47517FE7A9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02560299"/>
              </p:ext>
            </p:extLst>
          </p:nvPr>
        </p:nvGraphicFramePr>
        <p:xfrm>
          <a:off x="1646830" y="1037963"/>
          <a:ext cx="6861681" cy="56466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2487195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438D2-0275-3443-8E64-DA7D531B9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err="1"/>
              <a:t>Konkursa</a:t>
            </a:r>
            <a:r>
              <a:rPr lang="en-US" sz="3200" dirty="0"/>
              <a:t> 2018. </a:t>
            </a:r>
            <a:r>
              <a:rPr lang="en-US" sz="3200" dirty="0" err="1"/>
              <a:t>gada</a:t>
            </a:r>
            <a:r>
              <a:rPr lang="en-US" sz="3200" dirty="0"/>
              <a:t> </a:t>
            </a:r>
            <a:r>
              <a:rPr lang="en-US" sz="3200" dirty="0" err="1"/>
              <a:t>fināls</a:t>
            </a: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C0C08D-1DEA-154F-B148-92C67384A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4FDE0-C14A-4078-AF9A-E8CBB21DF29F}" type="slidenum">
              <a:rPr lang="lv-LV" sz="1000" i="1" smtClean="0"/>
              <a:t>20</a:t>
            </a:fld>
            <a:endParaRPr lang="lv-LV" sz="1000" i="1" dirty="0"/>
          </a:p>
        </p:txBody>
      </p:sp>
      <p:pic>
        <p:nvPicPr>
          <p:cNvPr id="5" name="Picture 2" descr="C:\Users\inguss.blaudums\Downloads\zz-555-it-2018_g_-kopbilde-web.JPG">
            <a:extLst>
              <a:ext uri="{FF2B5EF4-FFF2-40B4-BE49-F238E27FC236}">
                <a16:creationId xmlns:a16="http://schemas.microsoft.com/office/drawing/2014/main" id="{F7CB445E-558B-C947-9057-487777C68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46830" y="1195891"/>
            <a:ext cx="10178172" cy="474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05832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6830" y="250031"/>
            <a:ext cx="8096534" cy="587811"/>
          </a:xfrm>
        </p:spPr>
        <p:txBody>
          <a:bodyPr>
            <a:noAutofit/>
          </a:bodyPr>
          <a:lstStyle/>
          <a:p>
            <a:r>
              <a:rPr lang="lv-LV" sz="3200" dirty="0"/>
              <a:t>Citas Rīcības programmas aktivitātes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46830" y="987552"/>
            <a:ext cx="6728049" cy="5620417"/>
          </a:xfrm>
        </p:spPr>
        <p:txBody>
          <a:bodyPr>
            <a:normAutofit lnSpcReduction="10000"/>
          </a:bodyPr>
          <a:lstStyle/>
          <a:p>
            <a:pPr algn="just"/>
            <a:r>
              <a:rPr lang="lv-LV" sz="2200" dirty="0">
                <a:latin typeface="+mj-lt"/>
              </a:rPr>
              <a:t>Tiek organizētas </a:t>
            </a:r>
            <a:r>
              <a:rPr lang="lv-LV" sz="2200" b="1" dirty="0">
                <a:latin typeface="+mj-lt"/>
              </a:rPr>
              <a:t>skolēnu brīvlaiku IT skolas</a:t>
            </a:r>
            <a:r>
              <a:rPr lang="lv-LV" sz="2200" dirty="0">
                <a:latin typeface="+mj-lt"/>
              </a:rPr>
              <a:t>, galvenie mērķi:</a:t>
            </a:r>
          </a:p>
          <a:p>
            <a:pPr marL="542925" lvl="1" algn="just"/>
            <a:r>
              <a:rPr lang="lv-LV" sz="1800" dirty="0">
                <a:latin typeface="+mj-lt"/>
              </a:rPr>
              <a:t>popularizēt un </a:t>
            </a:r>
            <a:r>
              <a:rPr lang="lv-LV" sz="1800" b="1" dirty="0">
                <a:latin typeface="+mj-lt"/>
              </a:rPr>
              <a:t>iesaistīt skolēnus interešu izglītības nodarbībās;</a:t>
            </a:r>
          </a:p>
          <a:p>
            <a:pPr marL="542925" lvl="1" algn="just"/>
            <a:r>
              <a:rPr lang="lv-LV" sz="1800" dirty="0">
                <a:latin typeface="+mj-lt"/>
              </a:rPr>
              <a:t>dot iespēju apgūt tehnoloģijas </a:t>
            </a:r>
            <a:r>
              <a:rPr lang="lv-LV" sz="1800" b="1" dirty="0">
                <a:latin typeface="+mj-lt"/>
              </a:rPr>
              <a:t>skolēniem, kam mācību laikā nav iespēja apmeklēt regulārās interešu izglītības nodarbības </a:t>
            </a:r>
            <a:r>
              <a:rPr lang="lv-LV" sz="1800" dirty="0">
                <a:latin typeface="+mj-lt"/>
              </a:rPr>
              <a:t>visa mācību gada laikā;</a:t>
            </a:r>
          </a:p>
          <a:p>
            <a:pPr marL="542925" lvl="1" algn="just"/>
            <a:r>
              <a:rPr lang="lv-LV" sz="1800" dirty="0">
                <a:latin typeface="+mj-lt"/>
              </a:rPr>
              <a:t>dotu iespēju </a:t>
            </a:r>
            <a:r>
              <a:rPr lang="lv-LV" sz="1800" b="1" dirty="0">
                <a:latin typeface="+mj-lt"/>
              </a:rPr>
              <a:t>jēgpilni pavadīt brīvo laiku </a:t>
            </a:r>
            <a:r>
              <a:rPr lang="lv-LV" sz="1800" dirty="0">
                <a:latin typeface="+mj-lt"/>
              </a:rPr>
              <a:t>skolēnu brīvlaikos, iepazīstot tehnoloģijas.</a:t>
            </a:r>
          </a:p>
          <a:p>
            <a:pPr algn="just"/>
            <a:r>
              <a:rPr lang="lv-LV" sz="2200" dirty="0">
                <a:latin typeface="+mj-lt"/>
              </a:rPr>
              <a:t>IT skolu nodarbības apmeklē vidēji 200 dalībnieku, vasaras IT skolas jūnijā un jūlijā – pat 500.</a:t>
            </a:r>
          </a:p>
          <a:p>
            <a:pPr algn="just"/>
            <a:r>
              <a:rPr lang="lv-LV" sz="2200" dirty="0">
                <a:latin typeface="+mj-lt"/>
              </a:rPr>
              <a:t>Tehnoloģiju nodarbības Digitālajā centrā skolas</a:t>
            </a:r>
            <a:r>
              <a:rPr lang="lv-LV" sz="2200" b="1" dirty="0">
                <a:latin typeface="+mj-lt"/>
              </a:rPr>
              <a:t> mācību </a:t>
            </a:r>
            <a:br>
              <a:rPr lang="lv-LV" sz="2200" b="1" dirty="0">
                <a:latin typeface="+mj-lt"/>
              </a:rPr>
            </a:br>
            <a:r>
              <a:rPr lang="lv-LV" sz="2200" b="1" dirty="0">
                <a:latin typeface="+mj-lt"/>
              </a:rPr>
              <a:t>procesa ietvaros.</a:t>
            </a:r>
          </a:p>
          <a:p>
            <a:pPr algn="just"/>
            <a:r>
              <a:rPr lang="lv-LV" sz="2200" dirty="0">
                <a:latin typeface="+mj-lt"/>
              </a:rPr>
              <a:t>Nodarbības citu skolu skolēniem gan Digitālajā centrā, gan dažādās Latvijas skolās. Vadītas nodarbības Liepājā, Jūrmalā un Tukumā, Kuldīgā, Liepājā, Alūksnē. Plānotas arī 3 Rīgas skolās, atkārtoti Tukumā un Jūrmalā u.c.</a:t>
            </a:r>
          </a:p>
          <a:p>
            <a:pPr algn="just"/>
            <a:r>
              <a:rPr lang="lv-LV" sz="2200" dirty="0">
                <a:latin typeface="+mj-lt"/>
              </a:rPr>
              <a:t>2018. gadā iesaistīti vairāk kā 1000 skolēnu ekskursiju nodarbībās un tikpat nodarbībās citās vietās Latvijā.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A6E924D3-873D-0E41-B558-6C502DCF9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4FDE0-C14A-4078-AF9A-E8CBB21DF29F}" type="slidenum">
              <a:rPr lang="lv-LV" sz="1000" i="1" smtClean="0"/>
              <a:t>21</a:t>
            </a:fld>
            <a:endParaRPr lang="lv-LV" sz="1000" i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0A85078-0F8B-2544-8F69-60C456D0ED0E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3271" y="987552"/>
            <a:ext cx="3416787" cy="234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88DCEF-75F4-3343-8D43-10629840FE58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3270" y="3477262"/>
            <a:ext cx="3416787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0288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v-LV" sz="4000" dirty="0"/>
              <a:t>Paldies par uzmanību!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>
              <a:spcBef>
                <a:spcPts val="325"/>
              </a:spcBef>
              <a:buNone/>
            </a:pPr>
            <a:endParaRPr lang="lv-LV" altLang="en-US" sz="2000" dirty="0">
              <a:solidFill>
                <a:srgbClr val="000000"/>
              </a:solidFill>
              <a:latin typeface="+mj-lt"/>
            </a:endParaRPr>
          </a:p>
          <a:p>
            <a:pPr marL="0" indent="0" algn="ctr">
              <a:spcBef>
                <a:spcPts val="325"/>
              </a:spcBef>
              <a:buNone/>
            </a:pPr>
            <a:endParaRPr lang="lv-LV" altLang="en-US" sz="2000" dirty="0">
              <a:solidFill>
                <a:srgbClr val="000000"/>
              </a:solidFill>
              <a:latin typeface="+mj-lt"/>
            </a:endParaRPr>
          </a:p>
          <a:p>
            <a:pPr marL="0" indent="0" algn="ctr">
              <a:spcBef>
                <a:spcPts val="325"/>
              </a:spcBef>
              <a:buNone/>
            </a:pPr>
            <a:r>
              <a:rPr lang="lv-LV" altLang="en-US" sz="2400" b="1" dirty="0">
                <a:solidFill>
                  <a:srgbClr val="000000"/>
                </a:solidFill>
                <a:latin typeface="+mj-lt"/>
              </a:rPr>
              <a:t>Ventspils Digitālais centrs</a:t>
            </a:r>
          </a:p>
          <a:p>
            <a:pPr marL="0" indent="0" algn="ctr">
              <a:spcBef>
                <a:spcPts val="325"/>
              </a:spcBef>
              <a:buNone/>
            </a:pPr>
            <a:endParaRPr lang="lv-LV" altLang="en-US" sz="2000" dirty="0">
              <a:solidFill>
                <a:srgbClr val="000000"/>
              </a:solidFill>
              <a:latin typeface="+mj-lt"/>
            </a:endParaRPr>
          </a:p>
          <a:p>
            <a:pPr marL="0" indent="0" algn="ctr">
              <a:spcBef>
                <a:spcPts val="325"/>
              </a:spcBef>
              <a:buNone/>
            </a:pPr>
            <a:r>
              <a:rPr lang="lv-LV" altLang="en-US" sz="2000" dirty="0">
                <a:solidFill>
                  <a:srgbClr val="000000"/>
                </a:solidFill>
                <a:latin typeface="+mj-lt"/>
              </a:rPr>
              <a:t>Akmeņu iela 3</a:t>
            </a:r>
          </a:p>
          <a:p>
            <a:pPr marL="0" indent="0" algn="ctr">
              <a:spcBef>
                <a:spcPts val="325"/>
              </a:spcBef>
              <a:buNone/>
            </a:pPr>
            <a:r>
              <a:rPr lang="lv-LV" altLang="en-US" sz="2000" dirty="0">
                <a:solidFill>
                  <a:srgbClr val="000000"/>
                </a:solidFill>
                <a:latin typeface="+mj-lt"/>
              </a:rPr>
              <a:t>Ventspils</a:t>
            </a:r>
          </a:p>
          <a:p>
            <a:pPr marL="0" indent="0" algn="ctr">
              <a:spcBef>
                <a:spcPts val="325"/>
              </a:spcBef>
              <a:buNone/>
            </a:pPr>
            <a:r>
              <a:rPr lang="lv-LV" altLang="en-US" sz="2000" dirty="0">
                <a:solidFill>
                  <a:srgbClr val="000000"/>
                </a:solidFill>
                <a:latin typeface="+mj-lt"/>
              </a:rPr>
              <a:t>LV 3601</a:t>
            </a:r>
          </a:p>
          <a:p>
            <a:pPr marL="0" indent="0" algn="ctr">
              <a:spcBef>
                <a:spcPts val="325"/>
              </a:spcBef>
              <a:buNone/>
            </a:pPr>
            <a:r>
              <a:rPr lang="lv-LV" altLang="en-US" sz="2000" dirty="0">
                <a:solidFill>
                  <a:srgbClr val="000000"/>
                </a:solidFill>
                <a:latin typeface="+mj-lt"/>
              </a:rPr>
              <a:t>Latvija</a:t>
            </a:r>
          </a:p>
          <a:p>
            <a:pPr marL="0" indent="0" algn="ctr">
              <a:spcBef>
                <a:spcPts val="325"/>
              </a:spcBef>
              <a:buNone/>
            </a:pPr>
            <a:endParaRPr lang="lv-LV" altLang="en-US" sz="2000" dirty="0">
              <a:solidFill>
                <a:srgbClr val="000000"/>
              </a:solidFill>
              <a:latin typeface="+mj-lt"/>
            </a:endParaRPr>
          </a:p>
          <a:p>
            <a:pPr marL="0" indent="0" algn="ctr">
              <a:spcBef>
                <a:spcPts val="325"/>
              </a:spcBef>
              <a:buNone/>
            </a:pPr>
            <a:r>
              <a:rPr lang="lv-LV" altLang="en-US" sz="2000" dirty="0">
                <a:solidFill>
                  <a:srgbClr val="000000"/>
                </a:solidFill>
                <a:latin typeface="+mj-lt"/>
              </a:rPr>
              <a:t>E-pasts: </a:t>
            </a:r>
            <a:r>
              <a:rPr lang="lv-LV" altLang="en-US" sz="2000" dirty="0" err="1">
                <a:solidFill>
                  <a:srgbClr val="000000"/>
                </a:solidFill>
                <a:latin typeface="+mj-lt"/>
              </a:rPr>
              <a:t>vdc@ventspils.lv</a:t>
            </a:r>
            <a:endParaRPr lang="lv-LV" altLang="en-US" sz="2000" dirty="0">
              <a:solidFill>
                <a:srgbClr val="000000"/>
              </a:solidFill>
              <a:latin typeface="+mj-lt"/>
            </a:endParaRPr>
          </a:p>
          <a:p>
            <a:pPr marL="0" indent="0" algn="ctr">
              <a:spcBef>
                <a:spcPts val="325"/>
              </a:spcBef>
              <a:buNone/>
            </a:pPr>
            <a:r>
              <a:rPr lang="lv-LV" altLang="en-US" sz="2000" dirty="0">
                <a:solidFill>
                  <a:srgbClr val="000000"/>
                </a:solidFill>
                <a:latin typeface="+mj-lt"/>
              </a:rPr>
              <a:t>Tālrunis: 63607607</a:t>
            </a:r>
          </a:p>
          <a:p>
            <a:pPr marL="0" indent="0" algn="ctr">
              <a:spcBef>
                <a:spcPts val="325"/>
              </a:spcBef>
              <a:buNone/>
            </a:pPr>
            <a:r>
              <a:rPr lang="lv-LV" altLang="en-US" sz="2000" dirty="0" err="1">
                <a:solidFill>
                  <a:srgbClr val="000000"/>
                </a:solidFill>
                <a:latin typeface="+mj-lt"/>
              </a:rPr>
              <a:t>www.digitalaiscentrs.lv</a:t>
            </a:r>
            <a:r>
              <a:rPr lang="lv-LV" altLang="en-US" sz="2000" dirty="0">
                <a:solidFill>
                  <a:srgbClr val="000000"/>
                </a:solidFill>
                <a:latin typeface="+mj-lt"/>
              </a:rPr>
              <a:t> </a:t>
            </a:r>
          </a:p>
          <a:p>
            <a:endParaRPr lang="lv-LV" dirty="0">
              <a:latin typeface="+mj-lt"/>
            </a:endParaRPr>
          </a:p>
        </p:txBody>
      </p:sp>
      <p:pic>
        <p:nvPicPr>
          <p:cNvPr id="7" name="Picture 6" descr="A large white building&#13;&#10;&#13;&#10;Description automatically generated">
            <a:extLst>
              <a:ext uri="{FF2B5EF4-FFF2-40B4-BE49-F238E27FC236}">
                <a16:creationId xmlns:a16="http://schemas.microsoft.com/office/drawing/2014/main" id="{017AA214-7D17-AC4E-815F-E28858CC76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7390" y="1574800"/>
            <a:ext cx="5007591" cy="39010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0"/>
          </a:effec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BE6516-B093-E444-9EE9-5D2B35BAD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4FDE0-C14A-4078-AF9A-E8CBB21DF29F}" type="slidenum">
              <a:rPr lang="lv-LV" sz="1000" i="1" smtClean="0"/>
              <a:t>22</a:t>
            </a:fld>
            <a:endParaRPr lang="lv-LV" sz="1000" i="1" dirty="0"/>
          </a:p>
        </p:txBody>
      </p:sp>
    </p:spTree>
    <p:extLst>
      <p:ext uri="{BB962C8B-B14F-4D97-AF65-F5344CB8AC3E}">
        <p14:creationId xmlns:p14="http://schemas.microsoft.com/office/powerpoint/2010/main" val="35283038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v-LV" sz="3200" dirty="0"/>
              <a:t>Pārmaiņu ierosinātāji izglītībā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3F3A437-4B5B-0A4B-A58B-E7FC46732AA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0561532"/>
              </p:ext>
            </p:extLst>
          </p:nvPr>
        </p:nvGraphicFramePr>
        <p:xfrm>
          <a:off x="1646830" y="1323974"/>
          <a:ext cx="6622963" cy="54212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84E5B6A-0658-BE44-86DD-2092CC587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4FDE0-C14A-4078-AF9A-E8CBB21DF29F}" type="slidenum">
              <a:rPr lang="lv-LV" sz="1000" i="1" smtClean="0"/>
              <a:t>3</a:t>
            </a:fld>
            <a:endParaRPr lang="lv-LV" sz="1000" i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82F6CD-4B1E-E941-8DAC-0A7011E5EDE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3891" y="1208878"/>
            <a:ext cx="3877775" cy="25783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FC01D4-7DB1-6C47-A712-D8A8BD3F5D6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3629" y="3977071"/>
            <a:ext cx="3877775" cy="257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7968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lv-LV" sz="3200" dirty="0"/>
              <a:t>VDC loma mācību procesā</a:t>
            </a:r>
          </a:p>
        </p:txBody>
      </p:sp>
      <p:pic>
        <p:nvPicPr>
          <p:cNvPr id="7" name="Picture 6" descr="A group of people sitting at a table in front of a window&#13;&#10;&#13;&#10;Description automatically generated">
            <a:extLst>
              <a:ext uri="{FF2B5EF4-FFF2-40B4-BE49-F238E27FC236}">
                <a16:creationId xmlns:a16="http://schemas.microsoft.com/office/drawing/2014/main" id="{46ADA40E-6AB5-2A44-B682-1C11A001CA64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2752" y="1159045"/>
            <a:ext cx="3583648" cy="2340000"/>
          </a:xfrm>
          <a:prstGeom prst="rect">
            <a:avLst/>
          </a:prstGeom>
        </p:spPr>
      </p:pic>
      <p:pic>
        <p:nvPicPr>
          <p:cNvPr id="10" name="Picture 9" descr="A group of people in a room&#13;&#10;&#13;&#10;Description automatically generated">
            <a:extLst>
              <a:ext uri="{FF2B5EF4-FFF2-40B4-BE49-F238E27FC236}">
                <a16:creationId xmlns:a16="http://schemas.microsoft.com/office/drawing/2014/main" id="{9C3FCFE9-A5EA-E94C-B8C7-E4B44E213A4E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2752" y="3682541"/>
            <a:ext cx="3583648" cy="2340000"/>
          </a:xfrm>
          <a:prstGeom prst="rect">
            <a:avLst/>
          </a:pr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A6E924D3-873D-0E41-B558-6C502DCF9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4FDE0-C14A-4078-AF9A-E8CBB21DF29F}" type="slidenum">
              <a:rPr lang="lv-LV" sz="1000" i="1" smtClean="0"/>
              <a:t>4</a:t>
            </a:fld>
            <a:endParaRPr lang="lv-LV" sz="1000" i="1" dirty="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304220A9-61F5-FD4F-83C8-3B3FEFDD6A5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10023787"/>
              </p:ext>
            </p:extLst>
          </p:nvPr>
        </p:nvGraphicFramePr>
        <p:xfrm>
          <a:off x="1646830" y="719666"/>
          <a:ext cx="6477839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61129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lv-LV" sz="3200" dirty="0"/>
              <a:t>Rīcības programma 2019. – 2021. gadam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46830" y="1159045"/>
            <a:ext cx="6655922" cy="51478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lv-LV" sz="2000" b="1" dirty="0">
                <a:latin typeface="+mj-lt"/>
              </a:rPr>
              <a:t>Programmas mērķi:</a:t>
            </a:r>
            <a:endParaRPr lang="en-US" sz="2000" b="1" dirty="0">
              <a:latin typeface="+mj-lt"/>
            </a:endParaRPr>
          </a:p>
          <a:p>
            <a:pPr algn="just"/>
            <a:r>
              <a:rPr lang="lv-LV" sz="2000" dirty="0">
                <a:latin typeface="+mj-lt"/>
              </a:rPr>
              <a:t>Sniegt iespēju skolēniem apgūt zināšanas, prasmes, iemaņas un attieksmi, kas nepieciešama jēgpilnai tehnoloģiju izmantošanai.</a:t>
            </a:r>
            <a:endParaRPr lang="en-US" sz="2000" dirty="0">
              <a:latin typeface="+mj-lt"/>
            </a:endParaRPr>
          </a:p>
          <a:p>
            <a:pPr lvl="0" algn="just"/>
            <a:r>
              <a:rPr lang="lv-LV" sz="2000" dirty="0">
                <a:latin typeface="+mj-lt"/>
              </a:rPr>
              <a:t>Sekmēt skolēnu interesi par informācijas un komunikācijas tehnoloģijām (IKT) un veicināt skolēnu vēlmi pēc mācībām skolā izvēlēties studēt tehnoloģiju jomu.</a:t>
            </a:r>
            <a:endParaRPr lang="en-US" sz="2000" dirty="0">
              <a:latin typeface="+mj-lt"/>
            </a:endParaRPr>
          </a:p>
          <a:p>
            <a:pPr lvl="0" algn="just"/>
            <a:r>
              <a:rPr lang="lv-LV" sz="2000" dirty="0">
                <a:latin typeface="+mj-lt"/>
              </a:rPr>
              <a:t>Nodrošināt iespēju izmantot IKT mācību procesā visiem skolēniem.</a:t>
            </a:r>
          </a:p>
          <a:p>
            <a:pPr marL="0" indent="0" algn="just">
              <a:buNone/>
            </a:pPr>
            <a:r>
              <a:rPr lang="lv-LV" sz="2000" b="1" dirty="0">
                <a:latin typeface="+mj-lt"/>
              </a:rPr>
              <a:t>Pamatvirzieni:</a:t>
            </a:r>
            <a:endParaRPr lang="en-US" sz="2000" b="1" dirty="0">
              <a:latin typeface="+mj-lt"/>
            </a:endParaRPr>
          </a:p>
          <a:p>
            <a:pPr algn="just"/>
            <a:r>
              <a:rPr lang="lv-LV" sz="2000" dirty="0">
                <a:latin typeface="+mj-lt"/>
              </a:rPr>
              <a:t>Ventspils Digitālā centra izstrādāta </a:t>
            </a:r>
            <a:r>
              <a:rPr lang="lv-LV" sz="2000" dirty="0" err="1">
                <a:latin typeface="+mj-lt"/>
              </a:rPr>
              <a:t>datorprasmju</a:t>
            </a:r>
            <a:r>
              <a:rPr lang="lv-LV" sz="2000" dirty="0">
                <a:latin typeface="+mj-lt"/>
              </a:rPr>
              <a:t> apguves programma.</a:t>
            </a:r>
          </a:p>
          <a:p>
            <a:pPr algn="just"/>
            <a:r>
              <a:rPr lang="lv-LV" sz="2000" dirty="0">
                <a:latin typeface="+mj-lt"/>
              </a:rPr>
              <a:t>Skolu izstrādātas nodarbības digitālo prasmju attīstīšanai.</a:t>
            </a:r>
          </a:p>
          <a:p>
            <a:pPr lvl="0" algn="just"/>
            <a:r>
              <a:rPr lang="en-US" sz="2000" dirty="0" err="1">
                <a:latin typeface="+mj-lt"/>
              </a:rPr>
              <a:t>Konkursa</a:t>
            </a:r>
            <a:r>
              <a:rPr lang="en-US" sz="2000" dirty="0">
                <a:latin typeface="+mj-lt"/>
              </a:rPr>
              <a:t> “</a:t>
            </a:r>
            <a:r>
              <a:rPr lang="en-US" sz="2000" dirty="0" err="1">
                <a:latin typeface="+mj-lt"/>
              </a:rPr>
              <a:t>Ventspils</a:t>
            </a:r>
            <a:r>
              <a:rPr lang="en-US" sz="2000" dirty="0">
                <a:latin typeface="+mj-lt"/>
              </a:rPr>
              <a:t> IT </a:t>
            </a:r>
            <a:r>
              <a:rPr lang="en-US" sz="2000" dirty="0" err="1">
                <a:latin typeface="+mj-lt"/>
              </a:rPr>
              <a:t>izaicinājums</a:t>
            </a:r>
            <a:r>
              <a:rPr lang="en-US" sz="2000" dirty="0">
                <a:latin typeface="+mj-lt"/>
              </a:rPr>
              <a:t>” </a:t>
            </a:r>
            <a:r>
              <a:rPr lang="en-US" sz="2000" dirty="0" err="1">
                <a:latin typeface="+mj-lt"/>
              </a:rPr>
              <a:t>organizēšana</a:t>
            </a:r>
            <a:endParaRPr lang="en-US" sz="2000" dirty="0">
              <a:latin typeface="+mj-lt"/>
            </a:endParaRPr>
          </a:p>
          <a:p>
            <a:pPr marL="0" indent="0">
              <a:buNone/>
            </a:pPr>
            <a:endParaRPr lang="lv-LV" sz="2400" dirty="0">
              <a:latin typeface="+mj-lt"/>
            </a:endParaRPr>
          </a:p>
        </p:txBody>
      </p:sp>
      <p:pic>
        <p:nvPicPr>
          <p:cNvPr id="7" name="Picture 6" descr="A group of people sitting at a table in front of a window&#13;&#10;&#13;&#10;Description automatically generated">
            <a:extLst>
              <a:ext uri="{FF2B5EF4-FFF2-40B4-BE49-F238E27FC236}">
                <a16:creationId xmlns:a16="http://schemas.microsoft.com/office/drawing/2014/main" id="{46ADA40E-6AB5-2A44-B682-1C11A001CA64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2752" y="1159045"/>
            <a:ext cx="3583648" cy="2340000"/>
          </a:xfrm>
          <a:prstGeom prst="rect">
            <a:avLst/>
          </a:prstGeom>
        </p:spPr>
      </p:pic>
      <p:pic>
        <p:nvPicPr>
          <p:cNvPr id="10" name="Picture 9" descr="A group of people in a room&#13;&#10;&#13;&#10;Description automatically generated">
            <a:extLst>
              <a:ext uri="{FF2B5EF4-FFF2-40B4-BE49-F238E27FC236}">
                <a16:creationId xmlns:a16="http://schemas.microsoft.com/office/drawing/2014/main" id="{9C3FCFE9-A5EA-E94C-B8C7-E4B44E213A4E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2752" y="3682541"/>
            <a:ext cx="3583648" cy="2340000"/>
          </a:xfrm>
          <a:prstGeom prst="rect">
            <a:avLst/>
          </a:pr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A6E924D3-873D-0E41-B558-6C502DCF9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4FDE0-C14A-4078-AF9A-E8CBB21DF29F}" type="slidenum">
              <a:rPr lang="lv-LV" sz="1000" i="1" smtClean="0"/>
              <a:t>5</a:t>
            </a:fld>
            <a:endParaRPr lang="lv-LV" sz="1000" i="1" dirty="0"/>
          </a:p>
        </p:txBody>
      </p:sp>
    </p:spTree>
    <p:extLst>
      <p:ext uri="{BB962C8B-B14F-4D97-AF65-F5344CB8AC3E}">
        <p14:creationId xmlns:p14="http://schemas.microsoft.com/office/powerpoint/2010/main" val="12933435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lv-LV" sz="3200" dirty="0"/>
              <a:t>Robotikas ieviešana pirmsskolā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46830" y="1159045"/>
            <a:ext cx="6655922" cy="51478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lv-LV" sz="2000" b="1" dirty="0">
                <a:latin typeface="+mj-lt"/>
              </a:rPr>
              <a:t>Programmas mērķi:</a:t>
            </a:r>
            <a:endParaRPr lang="en-US" sz="2000" b="1" dirty="0">
              <a:latin typeface="+mj-lt"/>
            </a:endParaRPr>
          </a:p>
          <a:p>
            <a:pPr algn="just"/>
            <a:r>
              <a:rPr lang="lv-LV" sz="2000" dirty="0">
                <a:latin typeface="+mj-lt"/>
              </a:rPr>
              <a:t>Sagatavot nākamos interešu izglītības nodarbību dalībniekus;</a:t>
            </a:r>
          </a:p>
          <a:p>
            <a:pPr algn="just"/>
            <a:r>
              <a:rPr lang="lv-LV" sz="2000" dirty="0">
                <a:latin typeface="+mj-lt"/>
              </a:rPr>
              <a:t>Ieinteresēt tehnoloģiju apguvē;</a:t>
            </a:r>
          </a:p>
          <a:p>
            <a:pPr algn="just"/>
            <a:r>
              <a:rPr lang="lv-LV" sz="2000" dirty="0">
                <a:latin typeface="+mj-lt"/>
              </a:rPr>
              <a:t>Veicināt radoša mācību procesa pieeju un veidot skolēniem interesantu mācību procesu.</a:t>
            </a:r>
            <a:endParaRPr lang="en-US" sz="2000" dirty="0">
              <a:latin typeface="+mj-lt"/>
            </a:endParaRPr>
          </a:p>
          <a:p>
            <a:pPr marL="0" indent="0">
              <a:buNone/>
            </a:pPr>
            <a:r>
              <a:rPr lang="lv-LV" sz="2000" b="1" dirty="0">
                <a:latin typeface="+mj-lt"/>
              </a:rPr>
              <a:t>Saturs:</a:t>
            </a:r>
            <a:endParaRPr lang="en-US" sz="2000" b="1" dirty="0">
              <a:latin typeface="+mj-lt"/>
            </a:endParaRPr>
          </a:p>
          <a:p>
            <a:pPr algn="just"/>
            <a:r>
              <a:rPr lang="lv-LV" sz="2000" dirty="0">
                <a:latin typeface="+mj-lt"/>
              </a:rPr>
              <a:t>Izveidotas 15 dažādas nodarbības;</a:t>
            </a:r>
          </a:p>
          <a:p>
            <a:pPr algn="just"/>
            <a:r>
              <a:rPr lang="lv-LV" sz="2000" dirty="0">
                <a:latin typeface="+mj-lt"/>
              </a:rPr>
              <a:t>Izstrādāts saturs un palīgmateriāli;</a:t>
            </a:r>
          </a:p>
          <a:p>
            <a:pPr algn="just"/>
            <a:r>
              <a:rPr lang="lv-LV" sz="2000" dirty="0">
                <a:latin typeface="+mj-lt"/>
              </a:rPr>
              <a:t>Saikne ar dažādiem mācību priekšmetiem: matemātiku, valodu; </a:t>
            </a:r>
            <a:r>
              <a:rPr lang="lv-LV" sz="2000" dirty="0" err="1">
                <a:latin typeface="+mj-lt"/>
              </a:rPr>
              <a:t>dabaszinībām</a:t>
            </a:r>
            <a:r>
              <a:rPr lang="lv-LV" sz="2000" dirty="0">
                <a:latin typeface="+mj-lt"/>
              </a:rPr>
              <a:t>; sociālām zinībām u.c.</a:t>
            </a:r>
          </a:p>
          <a:p>
            <a:pPr algn="just"/>
            <a:r>
              <a:rPr lang="lv-LV" sz="2000" dirty="0">
                <a:latin typeface="+mj-lt"/>
              </a:rPr>
              <a:t>Tēmas: ievads; Bee-</a:t>
            </a:r>
            <a:r>
              <a:rPr lang="lv-LV" sz="2000" dirty="0" err="1">
                <a:latin typeface="+mj-lt"/>
              </a:rPr>
              <a:t>bot</a:t>
            </a:r>
            <a:r>
              <a:rPr lang="lv-LV" sz="2000" dirty="0">
                <a:latin typeface="+mj-lt"/>
              </a:rPr>
              <a:t> zīmē; putni; mežs; daba; lauku sēta; cirks; metamais kauliņš; skaitļi; valoda; figūras; alfabēts; mana Latvija; ciemos Kurzemē.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A6E924D3-873D-0E41-B558-6C502DCF9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4FDE0-C14A-4078-AF9A-E8CBB21DF29F}" type="slidenum">
              <a:rPr lang="lv-LV" sz="1000" i="1" smtClean="0"/>
              <a:t>6</a:t>
            </a:fld>
            <a:endParaRPr lang="lv-LV" sz="1000" i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82BC88-61D9-514E-B5E5-0CBC9462C7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4492" y="1244607"/>
            <a:ext cx="3471325" cy="23080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6C4BB7-ACB9-7645-9EDB-88B12FB0D2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4492" y="3812373"/>
            <a:ext cx="3471325" cy="23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5660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lv-LV" sz="3200" dirty="0"/>
              <a:t>Robotikas ieviešana pirmsskolā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203C69AE-E022-7E43-B1E7-2E3788C0EDA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72859996"/>
              </p:ext>
            </p:extLst>
          </p:nvPr>
        </p:nvGraphicFramePr>
        <p:xfrm>
          <a:off x="1764226" y="1057251"/>
          <a:ext cx="6390424" cy="5505450"/>
        </p:xfrm>
        <a:graphic>
          <a:graphicData uri="http://schemas.openxmlformats.org/drawingml/2006/table">
            <a:tbl>
              <a:tblPr firstRow="1" firstCol="1" bandRow="1">
                <a:tableStyleId>{5DA37D80-6434-44D0-A028-1B22A696006F}</a:tableStyleId>
              </a:tblPr>
              <a:tblGrid>
                <a:gridCol w="934004">
                  <a:extLst>
                    <a:ext uri="{9D8B030D-6E8A-4147-A177-3AD203B41FA5}">
                      <a16:colId xmlns:a16="http://schemas.microsoft.com/office/drawing/2014/main" val="3185865316"/>
                    </a:ext>
                  </a:extLst>
                </a:gridCol>
                <a:gridCol w="5456420">
                  <a:extLst>
                    <a:ext uri="{9D8B030D-6E8A-4147-A177-3AD203B41FA5}">
                      <a16:colId xmlns:a16="http://schemas.microsoft.com/office/drawing/2014/main" val="3168996541"/>
                    </a:ext>
                  </a:extLst>
                </a:gridCol>
              </a:tblGrid>
              <a:tr h="10203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lv-LV" sz="2000" b="0">
                          <a:effectLst/>
                        </a:rPr>
                        <a:t>Putni</a:t>
                      </a:r>
                      <a:endParaRPr lang="en-US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lv-LV" sz="2000" b="0" dirty="0">
                          <a:effectLst/>
                        </a:rPr>
                        <a:t>Nodarbībai robotikas sasaiste ar </a:t>
                      </a:r>
                      <a:r>
                        <a:rPr lang="lv-LV" sz="2000" b="1" dirty="0" err="1">
                          <a:effectLst/>
                        </a:rPr>
                        <a:t>dabaszinībām</a:t>
                      </a:r>
                      <a:r>
                        <a:rPr lang="lv-LV" sz="2000" b="0" dirty="0">
                          <a:effectLst/>
                        </a:rPr>
                        <a:t>. Tās mērķis: veicināt interesi par  Latvijā dzīvojošajiem putniem, to olām u.c. </a:t>
                      </a:r>
                      <a:endParaRPr lang="en-US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23378354"/>
                  </a:ext>
                </a:extLst>
              </a:tr>
              <a:tr h="10203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lv-LV" sz="2000" b="0" dirty="0">
                          <a:effectLst/>
                        </a:rPr>
                        <a:t>Lauku sēta</a:t>
                      </a:r>
                      <a:endParaRPr lang="en-US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lv-LV" sz="2000" b="0" dirty="0">
                          <a:effectLst/>
                        </a:rPr>
                        <a:t>Nodarbībai robotikas sasaiste ar </a:t>
                      </a:r>
                      <a:r>
                        <a:rPr lang="lv-LV" sz="2000" b="1" dirty="0" err="1">
                          <a:effectLst/>
                        </a:rPr>
                        <a:t>dabaszinībām</a:t>
                      </a:r>
                      <a:r>
                        <a:rPr lang="lv-LV" sz="2000" b="0" dirty="0">
                          <a:effectLst/>
                        </a:rPr>
                        <a:t>. Mērķis: prasme darboties ar burtu un ciparu kombinācijām mājdzīvnieku iepazīšanai. </a:t>
                      </a:r>
                      <a:endParaRPr lang="en-US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77280874"/>
                  </a:ext>
                </a:extLst>
              </a:tr>
              <a:tr h="10203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lv-LV" sz="2000" b="0">
                          <a:effectLst/>
                        </a:rPr>
                        <a:t>Skaitļi</a:t>
                      </a:r>
                      <a:endParaRPr lang="en-US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lv-LV" sz="2000" b="0" dirty="0">
                          <a:effectLst/>
                        </a:rPr>
                        <a:t>Nodarbībai robotikas sasaiste ar </a:t>
                      </a:r>
                      <a:r>
                        <a:rPr lang="lv-LV" sz="2000" b="1" dirty="0">
                          <a:effectLst/>
                        </a:rPr>
                        <a:t>matemātiku</a:t>
                      </a:r>
                      <a:r>
                        <a:rPr lang="lv-LV" sz="2000" b="0" dirty="0">
                          <a:effectLst/>
                        </a:rPr>
                        <a:t>. Tās mērķis: prasme salīdzināt skaitļus un risināt matemātiskās darbības 10 apjomā.</a:t>
                      </a:r>
                      <a:endParaRPr lang="en-US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36555340"/>
                  </a:ext>
                </a:extLst>
              </a:tr>
              <a:tr h="10203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lv-LV" sz="2000" b="0">
                          <a:effectLst/>
                        </a:rPr>
                        <a:t>Valoda</a:t>
                      </a:r>
                      <a:endParaRPr lang="en-US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lv-LV" sz="2000" b="0" dirty="0">
                          <a:effectLst/>
                        </a:rPr>
                        <a:t>Nodarbībai robotikas sasaiste ar</a:t>
                      </a:r>
                      <a:r>
                        <a:rPr lang="lv-LV" sz="2000" b="1" dirty="0">
                          <a:effectLst/>
                        </a:rPr>
                        <a:t> lasītprasmes apguvi</a:t>
                      </a:r>
                      <a:r>
                        <a:rPr lang="lv-LV" sz="2000" b="0" dirty="0">
                          <a:effectLst/>
                        </a:rPr>
                        <a:t>. Tās mērķis: prasme saskatīt un izveidot vienkāršus vārdus no burtu virknes.</a:t>
                      </a:r>
                      <a:endParaRPr lang="en-US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28214065"/>
                  </a:ext>
                </a:extLst>
              </a:tr>
              <a:tr h="13673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lv-LV" sz="2000" b="0">
                          <a:effectLst/>
                        </a:rPr>
                        <a:t>Mana Latvija</a:t>
                      </a:r>
                      <a:endParaRPr lang="en-US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lv-LV" sz="2000" b="0" dirty="0">
                          <a:effectLst/>
                        </a:rPr>
                        <a:t>Nodarbībai robotikas sasaiste </a:t>
                      </a:r>
                      <a:r>
                        <a:rPr lang="lv-LV" sz="2000" b="1" dirty="0">
                          <a:effectLst/>
                        </a:rPr>
                        <a:t>sociālajām zinībām</a:t>
                      </a:r>
                      <a:r>
                        <a:rPr lang="lv-LV" sz="2000" b="0" dirty="0">
                          <a:effectLst/>
                        </a:rPr>
                        <a:t>.  Nodarbības mērķis: prasme atrast Latvijas kartē lielākās pilsētas, upes, jūras krasta līniju, kaimiņvalstis;  iepazīties ar Latvijas novadiem.                        </a:t>
                      </a:r>
                      <a:endParaRPr lang="en-US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92507725"/>
                  </a:ext>
                </a:extLst>
              </a:tr>
            </a:tbl>
          </a:graphicData>
        </a:graphic>
      </p:graphicFrame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A6E924D3-873D-0E41-B558-6C502DCF9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4FDE0-C14A-4078-AF9A-E8CBB21DF29F}" type="slidenum">
              <a:rPr lang="lv-LV" sz="1000" i="1" smtClean="0"/>
              <a:t>7</a:t>
            </a:fld>
            <a:endParaRPr lang="lv-LV" sz="1000" i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E0A99E-E638-E743-ABFE-25E41E778B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2047" y="1472796"/>
            <a:ext cx="3690321" cy="24536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A8F9C9-02A2-D646-B7C7-5A068A526F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2046" y="4109030"/>
            <a:ext cx="3690322" cy="2453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2716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lv-LV" sz="3200" dirty="0"/>
              <a:t>Digitālā centra interešu izglītības nodarbības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46831" y="1168876"/>
            <a:ext cx="6536120" cy="5576388"/>
          </a:xfrm>
        </p:spPr>
        <p:txBody>
          <a:bodyPr>
            <a:normAutofit/>
          </a:bodyPr>
          <a:lstStyle/>
          <a:p>
            <a:r>
              <a:rPr lang="lv-LV" sz="2000" dirty="0">
                <a:latin typeface="+mj-lt"/>
              </a:rPr>
              <a:t>Notiek </a:t>
            </a:r>
            <a:r>
              <a:rPr lang="lv-LV" sz="2000" b="1" dirty="0">
                <a:latin typeface="+mj-lt"/>
              </a:rPr>
              <a:t>1 reizi nedēļā</a:t>
            </a:r>
            <a:r>
              <a:rPr lang="lv-LV" sz="2000" dirty="0">
                <a:latin typeface="+mj-lt"/>
              </a:rPr>
              <a:t>, viena nodarbība ilgst 90 minūtes (2 akadēmiskās stundas ar pārtraukumu). Sākums plkst. 14:45.</a:t>
            </a:r>
          </a:p>
          <a:p>
            <a:r>
              <a:rPr lang="lv-LV" sz="2000" dirty="0">
                <a:latin typeface="+mj-lt"/>
              </a:rPr>
              <a:t>Nodarbības notiek Ventspils Digitālā centra telpās, bet atsevišķas grupas </a:t>
            </a:r>
            <a:r>
              <a:rPr lang="lv-LV" sz="2000">
                <a:latin typeface="+mj-lt"/>
              </a:rPr>
              <a:t>arī Pārventā.</a:t>
            </a:r>
            <a:endParaRPr lang="lv-LV" sz="2000" dirty="0">
              <a:latin typeface="+mj-lt"/>
            </a:endParaRPr>
          </a:p>
          <a:p>
            <a:r>
              <a:rPr lang="lv-LV" sz="2000" dirty="0">
                <a:latin typeface="+mj-lt"/>
              </a:rPr>
              <a:t>Tiek izmantota </a:t>
            </a:r>
            <a:r>
              <a:rPr lang="lv-LV" sz="2000" b="1" dirty="0" err="1">
                <a:latin typeface="+mj-lt"/>
              </a:rPr>
              <a:t>skolvadība</a:t>
            </a:r>
            <a:r>
              <a:rPr lang="lv-LV" sz="2000" b="1" dirty="0">
                <a:latin typeface="+mj-lt"/>
              </a:rPr>
              <a:t> sistēma «</a:t>
            </a:r>
            <a:r>
              <a:rPr lang="lv-LV" sz="2000" b="1" dirty="0" err="1">
                <a:latin typeface="+mj-lt"/>
              </a:rPr>
              <a:t>E</a:t>
            </a:r>
            <a:r>
              <a:rPr lang="lv-LV" sz="2000" b="1" dirty="0">
                <a:latin typeface="+mj-lt"/>
              </a:rPr>
              <a:t>-klase» </a:t>
            </a:r>
            <a:r>
              <a:rPr lang="lv-LV" sz="2000" dirty="0">
                <a:latin typeface="+mj-lt"/>
              </a:rPr>
              <a:t>skolēnu reģistrēšanai, </a:t>
            </a:r>
            <a:r>
              <a:rPr lang="lv-LV" sz="2000" b="1" dirty="0" err="1">
                <a:latin typeface="+mj-lt"/>
              </a:rPr>
              <a:t>online</a:t>
            </a:r>
            <a:r>
              <a:rPr lang="lv-LV" sz="2000" b="1" dirty="0">
                <a:latin typeface="+mj-lt"/>
              </a:rPr>
              <a:t> apmācību platforma «</a:t>
            </a:r>
            <a:r>
              <a:rPr lang="lv-LV" sz="2000" b="1" dirty="0" err="1">
                <a:latin typeface="+mj-lt"/>
              </a:rPr>
              <a:t>Moodle</a:t>
            </a:r>
            <a:r>
              <a:rPr lang="lv-LV" sz="2000" b="1" dirty="0">
                <a:latin typeface="+mj-lt"/>
              </a:rPr>
              <a:t>» </a:t>
            </a:r>
            <a:r>
              <a:rPr lang="lv-LV" sz="2000" dirty="0">
                <a:latin typeface="+mj-lt"/>
              </a:rPr>
              <a:t>mācību materiālu apmaiņai un padarītā atspoguļošanai.</a:t>
            </a:r>
          </a:p>
          <a:p>
            <a:r>
              <a:rPr lang="da" sz="2000" dirty="0">
                <a:latin typeface="+mj-lt"/>
              </a:rPr>
              <a:t>Tiek vērtēts nodarbībās paveiktais ar </a:t>
            </a:r>
            <a:r>
              <a:rPr lang="lv-LV" sz="2000" b="1" dirty="0">
                <a:latin typeface="+mj-lt"/>
              </a:rPr>
              <a:t>«+» (apgūts), «/» (daļēji apgūts), «-» (vēl jāmācās).</a:t>
            </a:r>
          </a:p>
          <a:p>
            <a:r>
              <a:rPr lang="da" sz="2000" dirty="0">
                <a:latin typeface="+mj-lt"/>
              </a:rPr>
              <a:t>Skolēni katra semestra beigās saņem aprakstošo </a:t>
            </a:r>
            <a:r>
              <a:rPr lang="da" sz="2000" b="1" dirty="0">
                <a:latin typeface="+mj-lt"/>
              </a:rPr>
              <a:t>e-liecību</a:t>
            </a:r>
            <a:r>
              <a:rPr lang="da" sz="2000" dirty="0">
                <a:latin typeface="+mj-lt"/>
              </a:rPr>
              <a:t>, bet mācību gada beigās </a:t>
            </a:r>
            <a:r>
              <a:rPr lang="da" sz="2000" b="1" dirty="0">
                <a:latin typeface="+mj-lt"/>
              </a:rPr>
              <a:t>apliecinājumu par apgūtajām prasmēm.</a:t>
            </a:r>
          </a:p>
          <a:p>
            <a:r>
              <a:rPr lang="da" sz="2000" dirty="0">
                <a:latin typeface="+mj-lt"/>
              </a:rPr>
              <a:t>Pēc katra semestra tiek veikta </a:t>
            </a:r>
            <a:r>
              <a:rPr lang="da" sz="2000" b="1" dirty="0">
                <a:latin typeface="+mj-lt"/>
              </a:rPr>
              <a:t>skolēnu un vecāku aptauja </a:t>
            </a:r>
            <a:r>
              <a:rPr lang="da" sz="2000" dirty="0">
                <a:latin typeface="+mj-lt"/>
              </a:rPr>
              <a:t>pēc </a:t>
            </a:r>
            <a:r>
              <a:rPr lang="lv-LV" sz="2000" dirty="0">
                <a:latin typeface="+mj-lt"/>
              </a:rPr>
              <a:t>«</a:t>
            </a:r>
            <a:r>
              <a:rPr lang="da" sz="2000" dirty="0">
                <a:latin typeface="+mj-lt"/>
              </a:rPr>
              <a:t>Edurio</a:t>
            </a:r>
            <a:r>
              <a:rPr lang="lv-LV" sz="2000" dirty="0">
                <a:latin typeface="+mj-lt"/>
              </a:rPr>
              <a:t>»</a:t>
            </a:r>
            <a:r>
              <a:rPr lang="da" sz="2000" dirty="0">
                <a:latin typeface="+mj-lt"/>
              </a:rPr>
              <a:t> sistēmas principiem atgriezeniskās saites iegūšanai.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A6E924D3-873D-0E41-B558-6C502DCF9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4FDE0-C14A-4078-AF9A-E8CBB21DF29F}" type="slidenum">
              <a:rPr lang="lv-LV" sz="1000" i="1" smtClean="0"/>
              <a:t>8</a:t>
            </a:fld>
            <a:endParaRPr lang="lv-LV" sz="1000" i="1" dirty="0"/>
          </a:p>
        </p:txBody>
      </p:sp>
      <p:pic>
        <p:nvPicPr>
          <p:cNvPr id="8" name="Attēls 3">
            <a:extLst>
              <a:ext uri="{FF2B5EF4-FFF2-40B4-BE49-F238E27FC236}">
                <a16:creationId xmlns:a16="http://schemas.microsoft.com/office/drawing/2014/main" id="{52CA753C-CB32-5243-8343-7738115227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2951" y="1168876"/>
            <a:ext cx="3509414" cy="23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Attēls 9">
            <a:extLst>
              <a:ext uri="{FF2B5EF4-FFF2-40B4-BE49-F238E27FC236}">
                <a16:creationId xmlns:a16="http://schemas.microsoft.com/office/drawing/2014/main" id="{4987953A-C62C-3445-A2C3-58A2D9B3B5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2951" y="3603808"/>
            <a:ext cx="3510000" cy="23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8451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A2B0-6577-1846-A919-54DCEDA46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lv-LV" sz="3200" dirty="0"/>
              <a:t>Rīcības programma 2019. – 2021. gadam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91994C-CAD2-4B4A-AC30-AB07E1C152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6830" y="1226438"/>
            <a:ext cx="6399890" cy="5430393"/>
          </a:xfrm>
        </p:spPr>
        <p:txBody>
          <a:bodyPr>
            <a:normAutofit/>
          </a:bodyPr>
          <a:lstStyle/>
          <a:p>
            <a:pPr algn="just"/>
            <a:r>
              <a:rPr lang="lv-LV" sz="2000" dirty="0">
                <a:latin typeface="+mj-lt"/>
              </a:rPr>
              <a:t>Līdz šim interešu izglītības nodarbības organizētas šādos tehnoloģiju virzienos: </a:t>
            </a:r>
            <a:r>
              <a:rPr lang="lv-LV" sz="2000" b="1" dirty="0">
                <a:latin typeface="+mj-lt"/>
              </a:rPr>
              <a:t>datorzinību pamati, programmēšana, digitālais foto un video, datorgrafika un poligrāfija, robotika, </a:t>
            </a:r>
            <a:r>
              <a:rPr lang="lv-LV" sz="2000" b="1" dirty="0" err="1">
                <a:latin typeface="+mj-lt"/>
              </a:rPr>
              <a:t>dronu</a:t>
            </a:r>
            <a:r>
              <a:rPr lang="lv-LV" sz="2000" b="1" dirty="0">
                <a:latin typeface="+mj-lt"/>
              </a:rPr>
              <a:t> vadīšana, digitālā inženierija un 3D datorgrafika.</a:t>
            </a:r>
          </a:p>
          <a:p>
            <a:pPr algn="just"/>
            <a:r>
              <a:rPr lang="lv-LV" sz="2000" dirty="0">
                <a:latin typeface="+mj-lt"/>
              </a:rPr>
              <a:t>Digitālais centrs plāno attīstīt tehnoloģiju interešu izglītības nodarbības 4 galvenajos virzienos: </a:t>
            </a:r>
            <a:r>
              <a:rPr lang="lv-LV" sz="2000" b="1" dirty="0">
                <a:latin typeface="+mj-lt"/>
              </a:rPr>
              <a:t>3D tehnoloģijas, spēļu izstrāde, dizains un tehnoloģijas un virtuālās realitātes tehnoloģijas</a:t>
            </a:r>
            <a:r>
              <a:rPr lang="en-US" sz="2000" b="1" dirty="0">
                <a:latin typeface="+mj-lt"/>
              </a:rPr>
              <a:t>.</a:t>
            </a:r>
          </a:p>
          <a:p>
            <a:pPr algn="just"/>
            <a:r>
              <a:rPr lang="lv-LV" sz="2000" dirty="0">
                <a:latin typeface="+mj-lt"/>
              </a:rPr>
              <a:t>Turpmākajos programmas gados Digitālais centrs plāno </a:t>
            </a:r>
            <a:r>
              <a:rPr lang="lv-LV" sz="2000" b="1" dirty="0">
                <a:latin typeface="+mj-lt"/>
              </a:rPr>
              <a:t>turpināt realizēt arī izveidotās izglītības programmas</a:t>
            </a:r>
            <a:r>
              <a:rPr lang="lv-LV" sz="2000" dirty="0">
                <a:latin typeface="+mj-lt"/>
              </a:rPr>
              <a:t>, katru mācību gadu tās pārskatot un aktualizējot, gan plašāk attīstīt jaunus virzienus. </a:t>
            </a:r>
          </a:p>
          <a:p>
            <a:pPr algn="just"/>
            <a:r>
              <a:rPr lang="lv-LV" sz="2000" dirty="0">
                <a:latin typeface="+mj-lt"/>
              </a:rPr>
              <a:t>Plānots saglabāt IT skolu nodarbības, tehnoloģiju radošās darbnīcas, kā arī turpināt ieviest tehnoloģijas skolu mācību saturā, sniegt skolotājiem un skolām atbalstu tehnoloģiju nodrošināšanā un digitālās kompetences pilnveidē.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FC1A23-504F-A646-9B30-A7FFCB5DA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4FDE0-C14A-4078-AF9A-E8CBB21DF29F}" type="slidenum">
              <a:rPr lang="lv-LV" sz="1000" i="1" smtClean="0"/>
              <a:t>9</a:t>
            </a:fld>
            <a:endParaRPr lang="lv-LV" sz="1000" i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F0FBD5-0A5C-C041-B0CE-255CBF72FA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6244" y="1226438"/>
            <a:ext cx="3465422" cy="18756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8376A7-E810-634F-B2F5-064945A43F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4138" y="3429000"/>
            <a:ext cx="3869633" cy="217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5579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dizai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dc [Saderības režīms]" id="{E276B26C-A6B9-4905-90D2-94B054650D85}" vid="{ACE2D0F1-E456-496B-8EC6-C121E14547F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vdc_veidne</Template>
  <TotalTime>866</TotalTime>
  <Words>1520</Words>
  <Application>Microsoft Macintosh PowerPoint</Application>
  <PresentationFormat>Widescreen</PresentationFormat>
  <Paragraphs>394</Paragraphs>
  <Slides>22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Courier New</vt:lpstr>
      <vt:lpstr>Times New Roman</vt:lpstr>
      <vt:lpstr>Office dizains</vt:lpstr>
      <vt:lpstr>Tehnoloģiju rīki mācību satura apguvei. Mācīšanās un domāšanas paradumu maiņa . Ventspils pieredzes stāsts   Raitis Roze direktora vietnieks</vt:lpstr>
      <vt:lpstr>IKT evolūcija Ventspilī</vt:lpstr>
      <vt:lpstr>Pārmaiņu ierosinātāji izglītībā</vt:lpstr>
      <vt:lpstr>VDC loma mācību procesā</vt:lpstr>
      <vt:lpstr>Rīcības programma 2019. – 2021. gadam</vt:lpstr>
      <vt:lpstr>Robotikas ieviešana pirmsskolā</vt:lpstr>
      <vt:lpstr>Robotikas ieviešana pirmsskolā</vt:lpstr>
      <vt:lpstr>Digitālā centra interešu izglītības nodarbības</vt:lpstr>
      <vt:lpstr>Rīcības programma 2019. – 2021. gadam</vt:lpstr>
      <vt:lpstr>Interešu izglītības nodarbību dalībnieki</vt:lpstr>
      <vt:lpstr>PowerPoint Presentation</vt:lpstr>
      <vt:lpstr>Digitālā mājturība</vt:lpstr>
      <vt:lpstr>PowerPoint Presentation</vt:lpstr>
      <vt:lpstr>Dronu skola</vt:lpstr>
      <vt:lpstr>Minecraft skola</vt:lpstr>
      <vt:lpstr>Nodarbību attīstības dinamika</vt:lpstr>
      <vt:lpstr>Mācību programmas un nodrošinājums</vt:lpstr>
      <vt:lpstr>Pedagogu digitālo prasmju apmācība</vt:lpstr>
      <vt:lpstr>Konkurss radošā tehnoloģiju pielietošanā “Ventspils IT izaicinājums”</vt:lpstr>
      <vt:lpstr>Konkursa 2018. gada fināls</vt:lpstr>
      <vt:lpstr>Citas Rīcības programmas aktivitātes</vt:lpstr>
      <vt:lpstr>Paldies par uzmanību!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Ventspils Digitālā centra darbība  2017. – 2018. gadā</dc:title>
  <dc:creator>Elīna Kroņkalne</dc:creator>
  <cp:lastModifiedBy>Raitis Roze</cp:lastModifiedBy>
  <cp:revision>87</cp:revision>
  <dcterms:created xsi:type="dcterms:W3CDTF">2017-11-21T22:25:22Z</dcterms:created>
  <dcterms:modified xsi:type="dcterms:W3CDTF">2019-08-12T08:36:38Z</dcterms:modified>
</cp:coreProperties>
</file>