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04" r:id="rId1"/>
  </p:sldMasterIdLst>
  <p:notesMasterIdLst>
    <p:notesMasterId r:id="rId16"/>
  </p:notesMasterIdLst>
  <p:sldIdLst>
    <p:sldId id="277" r:id="rId2"/>
    <p:sldId id="292" r:id="rId3"/>
    <p:sldId id="312" r:id="rId4"/>
    <p:sldId id="311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8" r:id="rId15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EC7B-0EA2-41A2-9DCD-411AE0A39C66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177F6-6796-459A-9D8C-35F129E9A08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617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7017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174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161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17904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882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7279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6243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3706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188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846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563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712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5710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4903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391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896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8BB8F-9F1D-43D4-A298-FF479FC9FBE0}" type="datetimeFigureOut">
              <a:rPr lang="lv-LV" smtClean="0"/>
              <a:t>17.12.2014.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C3D78F-D004-4621-8518-F9B6807743C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76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5" r:id="rId1"/>
    <p:sldLayoutId id="2147484606" r:id="rId2"/>
    <p:sldLayoutId id="2147484607" r:id="rId3"/>
    <p:sldLayoutId id="2147484608" r:id="rId4"/>
    <p:sldLayoutId id="2147484609" r:id="rId5"/>
    <p:sldLayoutId id="2147484610" r:id="rId6"/>
    <p:sldLayoutId id="2147484611" r:id="rId7"/>
    <p:sldLayoutId id="2147484612" r:id="rId8"/>
    <p:sldLayoutId id="2147484613" r:id="rId9"/>
    <p:sldLayoutId id="2147484614" r:id="rId10"/>
    <p:sldLayoutId id="2147484615" r:id="rId11"/>
    <p:sldLayoutId id="2147484616" r:id="rId12"/>
    <p:sldLayoutId id="2147484617" r:id="rId13"/>
    <p:sldLayoutId id="2147484618" r:id="rId14"/>
    <p:sldLayoutId id="2147484619" r:id="rId15"/>
    <p:sldLayoutId id="21474846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ventspils.biblioteka.lv/Alise/lv/search.aspx?q=m%C4%81rti%C5%86%C5%A1+kalndruva&amp;language=&amp;materialType=&amp;year=&amp;c=1&amp;c=4&amp;c=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754" y="1843444"/>
            <a:ext cx="8596668" cy="2302933"/>
          </a:xfrm>
        </p:spPr>
        <p:txBody>
          <a:bodyPr>
            <a:noAutofit/>
          </a:bodyPr>
          <a:lstStyle/>
          <a:p>
            <a:pPr algn="ctr"/>
            <a:r>
              <a:rPr lang="lv-LV" sz="60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Mārtiņdienā par Mārtiņu </a:t>
            </a:r>
            <a:r>
              <a:rPr lang="lv-LV" sz="60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Kalndruvu</a:t>
            </a:r>
            <a:endParaRPr lang="lv-LV" sz="6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5452533"/>
            <a:ext cx="8596668" cy="588829"/>
          </a:xfrm>
        </p:spPr>
        <p:txBody>
          <a:bodyPr>
            <a:normAutofit/>
          </a:bodyPr>
          <a:lstStyle/>
          <a:p>
            <a:pPr algn="ctr"/>
            <a:r>
              <a:rPr lang="lv-LV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gada 10. novembrī</a:t>
            </a:r>
            <a:endParaRPr lang="lv-LV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2951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www.ibook.lv/uimg/77131cc0-d8c6-4d73-8aad-50d9ad23ad3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90" y="1224240"/>
            <a:ext cx="1601380" cy="21532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43200" y="1882138"/>
            <a:ext cx="710925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 tās pašas zemes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1982. - 191 lpp.</a:t>
            </a:r>
          </a:p>
        </p:txBody>
      </p:sp>
      <p:pic>
        <p:nvPicPr>
          <p:cNvPr id="6" name="irc_mi" descr="http://www.ibook.lv/uimg/d2352324-1057-45f1-87d2-9651c68797d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1" y="4057176"/>
            <a:ext cx="1618219" cy="22118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43201" y="4721746"/>
            <a:ext cx="6219567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Pasakas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Maija Dragūne. - Rīga : Liesma, 1984. - 79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919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474" y="20594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www.ibook.lv/uimg/aad58573-ada9-499c-94b4-4df8b2f58721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3999" r="6493" b="4251"/>
          <a:stretch/>
        </p:blipFill>
        <p:spPr bwMode="auto">
          <a:xfrm>
            <a:off x="1202696" y="1033181"/>
            <a:ext cx="1543050" cy="19736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27650" y="118924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Pēdas gar krastu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atmiņu grāmata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Inārs Helmūts. - Rīga : Liesma, 1986. - 211, [2]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rc_mi" descr="http://muzejs.ventspils.lv/wp-content/uploads/88c3d1dd-6476-4136-ac76-e663000c739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8" t="6642" r="25321" b="9920"/>
          <a:stretch/>
        </p:blipFill>
        <p:spPr bwMode="auto">
          <a:xfrm>
            <a:off x="1202696" y="4097203"/>
            <a:ext cx="1543050" cy="19697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27650" y="4443163"/>
            <a:ext cx="7138988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Atvasaras gaismā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Vijas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Jugānes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pēcv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1987. - 221 lpp. : 1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lp.portr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274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3775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gramatnica.lv/fetch_95660_cGljMQ==.html&amp;web=1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1769" r="3104" b="10967"/>
          <a:stretch/>
        </p:blipFill>
        <p:spPr bwMode="auto">
          <a:xfrm>
            <a:off x="1029730" y="996778"/>
            <a:ext cx="1573427" cy="19688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6151" y="147576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Pēdas gar krastu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otrā atmiņu grāmata / Mārtiņš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Inārs Helmūts. - Rīga : Liesma, 1990. - 271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lv-LV" sz="2400" dirty="0"/>
          </a:p>
        </p:txBody>
      </p:sp>
      <p:pic>
        <p:nvPicPr>
          <p:cNvPr id="6" name="Picture 5" descr="Q:\NOVADPETNIECIBA\Par Kalndruvu\kalndruvas gramatas\vencpils vej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30" y="3740878"/>
            <a:ext cx="1619250" cy="23583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850292" y="4429361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Vencpils</a:t>
            </a:r>
            <a:r>
              <a:rPr lang="lv-LV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vējš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[dzeja]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Alda Birznieka vāka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foto;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Mārīte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Strūģe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Liepāja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LiePa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2006. - 78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51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685" y="3048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tulkotās grāmatas</a:t>
            </a:r>
            <a:endParaRPr lang="lv-LV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81" y="1115048"/>
            <a:ext cx="1498622" cy="230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77298" y="1307525"/>
            <a:ext cx="7682146" cy="2068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Dikenss, Čārlzs.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Raksti 12 sējumos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papildsējumi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Čārlzs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Dikenss;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red. Īrisa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Sakse;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angļu val. tulk.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R.Seimora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H.Brauna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1997. - 855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13.sēj.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Pikvika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kluba piezīmes : romāns.</a:t>
            </a:r>
          </a:p>
        </p:txBody>
      </p:sp>
      <p:pic>
        <p:nvPicPr>
          <p:cNvPr id="6" name="Picture 5" descr="Q:\NOVADPETNIECIBA\IZSTADES\Kalndruva\dikens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1" y="3889160"/>
            <a:ext cx="1623704" cy="258578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759676" y="3889160"/>
            <a:ext cx="7323439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Dikenss, Čārlzs.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Dombijs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dēls : [romāns] / Čārlzs 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Dikenss;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angļu val. tulk. Marija Ezeriņa un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Harijs Purviņš. - Rīga : Liesma, 1969. - 535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Tulk. no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izd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Dombey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Charles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Dickens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       2.grām.</a:t>
            </a:r>
          </a:p>
        </p:txBody>
      </p:sp>
    </p:spTree>
    <p:extLst>
      <p:ext uri="{BB962C8B-B14F-4D97-AF65-F5344CB8AC3E}">
        <p14:creationId xmlns:p14="http://schemas.microsoft.com/office/powerpoint/2010/main" val="39228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188" y="189471"/>
            <a:ext cx="8596668" cy="560172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Mārtiņdienā par Mārtiņu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Kalndruvu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144" y="1303854"/>
            <a:ext cx="8796179" cy="455324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Plašāka informācija par Mārtiņu </a:t>
            </a:r>
            <a:r>
              <a:rPr lang="lv-LV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Kalndruvu</a:t>
            </a:r>
            <a:r>
              <a:rPr lang="lv-LV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lv-LV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lv-LV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http://ventspils.biblioteka.lv/Alise/lv/search.aspx?q=m%C4%81rti%C5%86%C5%A1+kalndruva&amp;language=&amp;materialType=&amp;year=&amp;</a:t>
            </a:r>
            <a:r>
              <a:rPr lang="lv-LV" sz="3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c=1&amp;c=4&amp;c=3</a:t>
            </a:r>
            <a:endParaRPr lang="lv-LV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Ventspils Galvenās bibliotēkas Novadpētniecības sektorā</a:t>
            </a:r>
          </a:p>
          <a:p>
            <a:pPr marL="0" indent="0">
              <a:buNone/>
            </a:pPr>
            <a:endParaRPr lang="lv-LV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3800" dirty="0">
                <a:latin typeface="Arial" panose="020B0604020202020204" pitchFamily="34" charset="0"/>
                <a:cs typeface="Arial" panose="020B0604020202020204" pitchFamily="34" charset="0"/>
              </a:rPr>
              <a:t>Mārtiņš </a:t>
            </a:r>
            <a:r>
              <a:rPr lang="lv-LV" sz="3800" dirty="0" err="1">
                <a:latin typeface="Arial" panose="020B0604020202020204" pitchFamily="34" charset="0"/>
                <a:cs typeface="Arial" panose="020B0604020202020204" pitchFamily="34" charset="0"/>
              </a:rPr>
              <a:t>Kalndruva</a:t>
            </a:r>
            <a:r>
              <a:rPr lang="lv-LV" sz="3800" dirty="0">
                <a:latin typeface="Arial" panose="020B0604020202020204" pitchFamily="34" charset="0"/>
                <a:cs typeface="Arial" panose="020B0604020202020204" pitchFamily="34" charset="0"/>
              </a:rPr>
              <a:t> : bibliogrāfiskais rādītājs / Ventspils pilsētas Centrālā zinātniskā bibliotēka. Bibliogrāfiskā un metodiskā darba nodaļa. - Ventspils : Ventspils pilsētas Centrālā zinātniskā </a:t>
            </a:r>
            <a:r>
              <a:rPr lang="lv-LV" sz="3800" dirty="0" err="1">
                <a:latin typeface="Arial" panose="020B0604020202020204" pitchFamily="34" charset="0"/>
                <a:cs typeface="Arial" panose="020B0604020202020204" pitchFamily="34" charset="0"/>
              </a:rPr>
              <a:t>bibiotēka</a:t>
            </a:r>
            <a:r>
              <a:rPr lang="lv-LV" sz="3800" dirty="0">
                <a:latin typeface="Arial" panose="020B0604020202020204" pitchFamily="34" charset="0"/>
                <a:cs typeface="Arial" panose="020B0604020202020204" pitchFamily="34" charset="0"/>
              </a:rPr>
              <a:t>, 1986. - 25 lpp.</a:t>
            </a:r>
            <a:r>
              <a:rPr lang="lv-LV" sz="380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3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3800" smtClean="0">
                <a:latin typeface="Arial" panose="020B0604020202020204" pitchFamily="34" charset="0"/>
                <a:cs typeface="Arial" panose="020B0604020202020204" pitchFamily="34" charset="0"/>
              </a:rPr>
              <a:t>BIBLIOGRĀFIJA</a:t>
            </a:r>
            <a:r>
              <a:rPr lang="lv-LV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lv-LV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9921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Mārtiņdienā par Mārtiņu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Kalndruvu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016" y="2475310"/>
            <a:ext cx="8705060" cy="3686593"/>
          </a:xfrm>
        </p:spPr>
        <p:txBody>
          <a:bodyPr>
            <a:normAutofit/>
          </a:bodyPr>
          <a:lstStyle/>
          <a:p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gada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lv-LV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novembrī 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notika pasākums veltīts Mārtiņam </a:t>
            </a:r>
            <a:r>
              <a:rPr 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Kalndruvam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. Pasākumu vadīja Aija Bumbiere. Piedalījās viesi no rakstnieka dzimtās Īvandes, Mārīte </a:t>
            </a:r>
            <a:r>
              <a:rPr lang="lv-LV" sz="2600" dirty="0" err="1">
                <a:latin typeface="Arial" panose="020B0604020202020204" pitchFamily="34" charset="0"/>
                <a:cs typeface="Arial" panose="020B0604020202020204" pitchFamily="34" charset="0"/>
              </a:rPr>
              <a:t>Strūģe</a:t>
            </a:r>
            <a:r>
              <a:rPr lang="lv-LV" sz="2600" dirty="0">
                <a:latin typeface="Arial" panose="020B0604020202020204" pitchFamily="34" charset="0"/>
                <a:cs typeface="Arial" panose="020B0604020202020204" pitchFamily="34" charset="0"/>
              </a:rPr>
              <a:t> – rakstnieka meita, laikabiedri.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456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712" y="28832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Mārtiņdienā par Mārtiņu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Kalndruvu</a:t>
            </a:r>
            <a:endParaRPr lang="lv-LV" sz="24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821342" y="1930400"/>
            <a:ext cx="5660409" cy="3880773"/>
          </a:xfrm>
        </p:spPr>
        <p:txBody>
          <a:bodyPr>
            <a:normAutofit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Mārtiņš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(M. Krīgers) dzimis 1916. gada 9. novembrī Kuldīgas apriņķa Īvandes pagastā. 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Ģ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imnāzijā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gājis un mūžu nodzīvojis Ventspilī. Šeit, Meža kapos, arī viņa pēdējā atdusas vieta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2" y="1489463"/>
            <a:ext cx="2718262" cy="37573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8378" y="5383425"/>
            <a:ext cx="333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Mārtiņš </a:t>
            </a:r>
            <a:r>
              <a:rPr lang="lv-LV" dirty="0" err="1" smtClean="0"/>
              <a:t>Kalndruva</a:t>
            </a:r>
            <a:r>
              <a:rPr lang="lv-LV" dirty="0" smtClean="0"/>
              <a:t> (1916-1992)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685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8008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Mārtiņdienā par Mārtiņu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Kalndruvu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237" y="1600886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zdotas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16 rakstnieka grāmatas. M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sarakstījis vairākus prozas darbus pieaugušajiem un vienu grāmatu bērniem. </a:t>
            </a:r>
            <a:endParaRPr lang="lv-LV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Iznākušas divas izlases krievu valodā «Gravā pogoja lakstīgalas» (1963) un «Ilona» (1969).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Dzejoļu grāmata «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Vencpils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vējš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 (2006) 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iznāk pēc rakstnieka nāves, to sastāda rakstnieka meita  Mārīte </a:t>
            </a:r>
            <a:r>
              <a:rPr lang="lv-LV" sz="2400" dirty="0" err="1">
                <a:latin typeface="Arial" panose="020B0604020202020204" pitchFamily="34" charset="0"/>
                <a:cs typeface="Arial" panose="020B0604020202020204" pitchFamily="34" charset="0"/>
              </a:rPr>
              <a:t>Strūģe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pārtulkojis Č. 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Dikensa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Pikvika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kluba piezīmes» un kopā ar M. Ezeriņu – «</a:t>
            </a:r>
            <a:r>
              <a:rPr lang="lv-LV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Dombijs</a:t>
            </a:r>
            <a:r>
              <a:rPr lang="lv-LV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un dēli».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1573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70703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www.ibook.lv/uimg/32fbb841-812c-4d31-baf5-961fd0d4d2f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22" y="1524000"/>
            <a:ext cx="1585548" cy="208417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729940" y="1941523"/>
            <a:ext cx="6998945" cy="129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Nemierīgais cilvēks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Latvijas Valsts izdevniecība, 1958. - 314 lpp.</a:t>
            </a:r>
          </a:p>
        </p:txBody>
      </p:sp>
      <p:pic>
        <p:nvPicPr>
          <p:cNvPr id="6" name="irc_mi" descr="http://www.ibook.lv/uimg/a7cb56af-c08a-4f43-b1ea-388c8e468ea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6" r="20000" b="4432"/>
          <a:stretch/>
        </p:blipFill>
        <p:spPr bwMode="auto">
          <a:xfrm>
            <a:off x="1065770" y="3922523"/>
            <a:ext cx="1562100" cy="2410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29940" y="4488917"/>
            <a:ext cx="776506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Gravā pogoja lakstīgalas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Latvijas Valsts izdevniecība, 1960. - 312 lpp.</a:t>
            </a:r>
          </a:p>
        </p:txBody>
      </p:sp>
    </p:spTree>
    <p:extLst>
      <p:ext uri="{BB962C8B-B14F-4D97-AF65-F5344CB8AC3E}">
        <p14:creationId xmlns:p14="http://schemas.microsoft.com/office/powerpoint/2010/main" val="519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761" y="34598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www.ibook.lv/uimg/ddff3770-bf5f-42fb-b245-469a605512d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6" y="1520801"/>
            <a:ext cx="1617212" cy="2342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24433" y="209200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Cilvēka sirds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Latvijas Valsts izdevniecība, 1961. - 153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rc_mi" descr="http://www.ibook.lv/uimg/f4a6cbf0-7b05-4f3c-bf5c-c65fe3fe52c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36" y="4210858"/>
            <a:ext cx="1617212" cy="23958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2924433" y="4784239"/>
            <a:ext cx="6096000" cy="1249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Tīrumā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Latvijas Valsts izdevniecība, 1963. - 269, [2] lpp.</a:t>
            </a:r>
          </a:p>
        </p:txBody>
      </p:sp>
    </p:spTree>
    <p:extLst>
      <p:ext uri="{BB962C8B-B14F-4D97-AF65-F5344CB8AC3E}">
        <p14:creationId xmlns:p14="http://schemas.microsoft.com/office/powerpoint/2010/main" val="218042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5417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264" y="1660064"/>
            <a:ext cx="7090947" cy="1791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Es, mans draugs un </a:t>
            </a:r>
            <a:r>
              <a:rPr lang="lv-LV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Mings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N.Zvirbulis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]. - Rīga : Latvijas Valsts izdevniecība, 1963. - 148, [1]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endParaRPr lang="lv-LV" sz="2400" dirty="0"/>
          </a:p>
        </p:txBody>
      </p:sp>
      <p:pic>
        <p:nvPicPr>
          <p:cNvPr id="4" name="irc_mi" descr="http://www.ibook.lv/uimg/436882d5-e401-40ad-aabb-eb0de2f4648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952" y="1333174"/>
            <a:ext cx="1589405" cy="220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Q:\NOVADPETNIECIBA\IZSTADES\Kalndruva\tepa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6" y="3950584"/>
            <a:ext cx="1660736" cy="220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992165" y="4609382"/>
            <a:ext cx="6390731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Tepat visapkārt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1970. - 133, [2] lpp.</a:t>
            </a:r>
          </a:p>
        </p:txBody>
      </p:sp>
    </p:spTree>
    <p:extLst>
      <p:ext uri="{BB962C8B-B14F-4D97-AF65-F5344CB8AC3E}">
        <p14:creationId xmlns:p14="http://schemas.microsoft.com/office/powerpoint/2010/main" val="10954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82" y="30479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Content Placeholder 3" descr="Q:\NOVADPETNIECIBA\IZSTADES\Kalndruva\maza birztala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951" y="1480475"/>
            <a:ext cx="1608513" cy="20948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85116" y="19277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Mazā birztala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1966. - 570, [4] lpp. : 1 lp.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Portr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rc_mi" descr="http://www.ibook.lv/uimg/8cea683a-8b2d-4335-88e9-3b092a0970f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6653" r="4437" b="5645"/>
          <a:stretch/>
        </p:blipFill>
        <p:spPr bwMode="auto">
          <a:xfrm>
            <a:off x="1164951" y="4057210"/>
            <a:ext cx="1582938" cy="2028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885116" y="4745568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Avots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1974. - 245 lpp. :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faks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810" y="32127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Mārtiņa </a:t>
            </a:r>
            <a:r>
              <a:rPr lang="lv-LV" sz="24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grāmatas</a:t>
            </a:r>
            <a:endParaRPr lang="lv-LV" sz="2400" dirty="0"/>
          </a:p>
        </p:txBody>
      </p:sp>
      <p:pic>
        <p:nvPicPr>
          <p:cNvPr id="4" name="irc_mi" descr="http://www.ibook.lv/uimg/2b38b14e-8cfd-4d8a-8215-85fc8760f99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43" y="1553755"/>
            <a:ext cx="1558903" cy="231802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19412" y="2088206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Kursas stāsti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Augusts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Klodāns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- Rīga : Liesma, 1976. - 375 lpp. : 1 lp. </a:t>
            </a:r>
            <a:r>
              <a:rPr lang="lv-LV" sz="2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portr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irc_mi" descr="http://www.ibook.lv/uimg/530f2c6a-4969-476a-9584-ad40c0ecf52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" t="10572" r="8282" b="14008"/>
          <a:stretch/>
        </p:blipFill>
        <p:spPr bwMode="auto">
          <a:xfrm>
            <a:off x="1091771" y="4310186"/>
            <a:ext cx="1552575" cy="2042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19412" y="4706703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Vējš pakar kokli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stāsti / Mārtiņš </a:t>
            </a:r>
            <a:r>
              <a:rPr lang="lv-LV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Kalndruva</a:t>
            </a:r>
            <a:r>
              <a:rPr lang="lv-LV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lv-LV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māksl. Jānis Svenčs. - Rīga : Liesma, 1979. - 173, [2] lpp.</a:t>
            </a:r>
          </a:p>
        </p:txBody>
      </p:sp>
    </p:spTree>
    <p:extLst>
      <p:ext uri="{BB962C8B-B14F-4D97-AF65-F5344CB8AC3E}">
        <p14:creationId xmlns:p14="http://schemas.microsoft.com/office/powerpoint/2010/main" val="22063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</TotalTime>
  <Words>701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Trebuchet MS</vt:lpstr>
      <vt:lpstr>Verdana</vt:lpstr>
      <vt:lpstr>Wingdings 3</vt:lpstr>
      <vt:lpstr>Facet</vt:lpstr>
      <vt:lpstr>Mārtiņdienā par Mārtiņu Kalndruvu</vt:lpstr>
      <vt:lpstr>Mārtiņdienā par Mārtiņu Kalndruvu</vt:lpstr>
      <vt:lpstr>Mārtiņdienā par Mārtiņu Kalndruvu</vt:lpstr>
      <vt:lpstr>Mārtiņdienā par Mārtiņu Kalndruvu</vt:lpstr>
      <vt:lpstr>Mārtiņa Kalndruva grāmatas</vt:lpstr>
      <vt:lpstr>Mārtiņa Kalndruva grāmatas</vt:lpstr>
      <vt:lpstr>Mārtiņa Kalndruva grāmatas</vt:lpstr>
      <vt:lpstr>Mārtiņa Kalndruva grāmatas</vt:lpstr>
      <vt:lpstr>Mārtiņa Kalndruva grāmatas</vt:lpstr>
      <vt:lpstr>Mārtiņa Kalndruva grāmatas</vt:lpstr>
      <vt:lpstr>Mārtiņa Kalndruva grāmatas</vt:lpstr>
      <vt:lpstr>Mārtiņa Kalndruva grāmatas</vt:lpstr>
      <vt:lpstr>Mārtiņa Kalndruva tulkotās grāmatas</vt:lpstr>
      <vt:lpstr>Mārtiņdienā par Mārtiņu Kalndruvu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Solvita Bertāne</dc:creator>
  <cp:lastModifiedBy>Solvita Bertāne</cp:lastModifiedBy>
  <cp:revision>82</cp:revision>
  <dcterms:created xsi:type="dcterms:W3CDTF">2014-11-05T11:43:19Z</dcterms:created>
  <dcterms:modified xsi:type="dcterms:W3CDTF">2014-12-17T12:54:53Z</dcterms:modified>
</cp:coreProperties>
</file>